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76" r:id="rId6"/>
  </p:sldMasterIdLst>
  <p:notesMasterIdLst>
    <p:notesMasterId r:id="rId19"/>
  </p:notesMasterIdLst>
  <p:sldIdLst>
    <p:sldId id="256" r:id="rId7"/>
    <p:sldId id="266" r:id="rId8"/>
    <p:sldId id="281" r:id="rId9"/>
    <p:sldId id="282" r:id="rId10"/>
    <p:sldId id="283" r:id="rId11"/>
    <p:sldId id="284" r:id="rId12"/>
    <p:sldId id="285" r:id="rId13"/>
    <p:sldId id="286" r:id="rId14"/>
    <p:sldId id="287" r:id="rId15"/>
    <p:sldId id="288" r:id="rId16"/>
    <p:sldId id="289" r:id="rId17"/>
    <p:sldId id="280"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ters, MMW (Marloes)" initials="MM(" lastIdx="1" clrIdx="0">
    <p:extLst>
      <p:ext uri="{19B8F6BF-5375-455C-9EA6-DF929625EA0E}">
        <p15:presenceInfo xmlns:p15="http://schemas.microsoft.com/office/powerpoint/2012/main" userId="Musters, MMW (Marlo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p:scale>
          <a:sx n="69" d="100"/>
          <a:sy n="69" d="100"/>
        </p:scale>
        <p:origin x="7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47CC2-58D1-4480-962E-E3B0BF74A29B}" type="datetimeFigureOut">
              <a:rPr lang="nl-NL" smtClean="0"/>
              <a:t>15-4-2020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58873-2892-49CD-A368-65D5DFB1F9EC}" type="slidenum">
              <a:rPr lang="nl-NL" smtClean="0"/>
              <a:t>‹nr.›</a:t>
            </a:fld>
            <a:endParaRPr lang="nl-NL"/>
          </a:p>
        </p:txBody>
      </p:sp>
    </p:spTree>
    <p:extLst>
      <p:ext uri="{BB962C8B-B14F-4D97-AF65-F5344CB8AC3E}">
        <p14:creationId xmlns:p14="http://schemas.microsoft.com/office/powerpoint/2010/main" val="3956061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Mijn </a:t>
            </a:r>
            <a:r>
              <a:rPr lang="nl-NL" dirty="0" err="1" smtClean="0"/>
              <a:t>Pecha</a:t>
            </a:r>
            <a:r>
              <a:rPr lang="nl-NL" baseline="0" dirty="0" smtClean="0"/>
              <a:t> </a:t>
            </a:r>
            <a:r>
              <a:rPr lang="nl-NL" baseline="0" dirty="0" err="1" smtClean="0"/>
              <a:t>Kucha</a:t>
            </a:r>
            <a:r>
              <a:rPr lang="nl-NL" baseline="0" dirty="0" smtClean="0"/>
              <a:t> gaat over het boek </a:t>
            </a:r>
            <a:r>
              <a:rPr lang="nl-NL" baseline="0" dirty="0" err="1" smtClean="0"/>
              <a:t>the</a:t>
            </a:r>
            <a:r>
              <a:rPr lang="nl-NL" baseline="0" dirty="0" smtClean="0"/>
              <a:t> </a:t>
            </a:r>
            <a:r>
              <a:rPr lang="nl-NL" baseline="0" dirty="0" err="1" smtClean="0"/>
              <a:t>vampire</a:t>
            </a:r>
            <a:r>
              <a:rPr lang="nl-NL" baseline="0" dirty="0" smtClean="0"/>
              <a:t> </a:t>
            </a:r>
            <a:r>
              <a:rPr lang="nl-NL" baseline="0" dirty="0" err="1" smtClean="0"/>
              <a:t>diaries</a:t>
            </a:r>
            <a:r>
              <a:rPr lang="nl-NL" baseline="0" dirty="0" smtClean="0"/>
              <a:t> de duisternis van L.J. Smith.</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1</a:t>
            </a:fld>
            <a:endParaRPr lang="nl-NL"/>
          </a:p>
        </p:txBody>
      </p:sp>
    </p:spTree>
    <p:extLst>
      <p:ext uri="{BB962C8B-B14F-4D97-AF65-F5344CB8AC3E}">
        <p14:creationId xmlns:p14="http://schemas.microsoft.com/office/powerpoint/2010/main" val="19431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The </a:t>
            </a:r>
            <a:r>
              <a:rPr lang="nl-NL" dirty="0" err="1" smtClean="0"/>
              <a:t>Vampire</a:t>
            </a:r>
            <a:r>
              <a:rPr lang="nl-NL" dirty="0" smtClean="0"/>
              <a:t> </a:t>
            </a:r>
            <a:r>
              <a:rPr lang="nl-NL" dirty="0" err="1" smtClean="0"/>
              <a:t>Diaries</a:t>
            </a:r>
            <a:r>
              <a:rPr lang="nl-NL" dirty="0" smtClean="0"/>
              <a:t> boeken van L.J.</a:t>
            </a:r>
            <a:r>
              <a:rPr lang="nl-NL" baseline="0" dirty="0" smtClean="0"/>
              <a:t> Smith hebben tien delen in totaal. Dit is het vijfde deel en het heeft 39 hoofdstukken. Deel 1 t/m 3 gaan over het verhaal van Stefan en </a:t>
            </a:r>
            <a:r>
              <a:rPr lang="nl-NL" baseline="0" dirty="0" err="1" smtClean="0"/>
              <a:t>Damon</a:t>
            </a:r>
            <a:r>
              <a:rPr lang="nl-NL" baseline="0" dirty="0" smtClean="0"/>
              <a:t> van vroeger en hoe de vampier Katherine lang geleden Stefan en </a:t>
            </a:r>
            <a:r>
              <a:rPr lang="nl-NL" baseline="0" dirty="0" err="1" smtClean="0"/>
              <a:t>Damon</a:t>
            </a:r>
            <a:r>
              <a:rPr lang="nl-NL" baseline="0" dirty="0" smtClean="0"/>
              <a:t> in een vampier veranderde en hoe het daarna verder ging toen ze vampier waren. Uiteindelijk in deel 4 is het 20 jaar later en is Stefan in </a:t>
            </a:r>
            <a:r>
              <a:rPr lang="nl-NL" baseline="0" dirty="0" err="1" smtClean="0"/>
              <a:t>Mystic</a:t>
            </a:r>
            <a:r>
              <a:rPr lang="nl-NL" baseline="0" dirty="0" smtClean="0"/>
              <a:t> Falls en </a:t>
            </a:r>
            <a:r>
              <a:rPr lang="nl-NL" baseline="0" dirty="0" err="1" smtClean="0"/>
              <a:t>Damon</a:t>
            </a:r>
            <a:r>
              <a:rPr lang="nl-NL" baseline="0" dirty="0" smtClean="0"/>
              <a:t> wordt de ripper genoemd en hij is bezig heel veel mensen te vermoorden. En dan komt dit boek, deel 5. Ik denk dat in het deel hierna de </a:t>
            </a:r>
            <a:r>
              <a:rPr lang="nl-NL" baseline="0" dirty="0" err="1" smtClean="0"/>
              <a:t>Malach</a:t>
            </a:r>
            <a:r>
              <a:rPr lang="nl-NL" baseline="0" dirty="0" smtClean="0"/>
              <a:t> nog niet uitgeschakeld is en toch weer terugkomt en delen daarna komen er denk ik weer nieuwe mysteries.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10</a:t>
            </a:fld>
            <a:endParaRPr lang="nl-NL"/>
          </a:p>
        </p:txBody>
      </p:sp>
    </p:spTree>
    <p:extLst>
      <p:ext uri="{BB962C8B-B14F-4D97-AF65-F5344CB8AC3E}">
        <p14:creationId xmlns:p14="http://schemas.microsoft.com/office/powerpoint/2010/main" val="379067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Ik vond het een erg leuk</a:t>
            </a:r>
            <a:r>
              <a:rPr lang="nl-NL" baseline="0" dirty="0" smtClean="0"/>
              <a:t> en spannend boek. Het bevat veel duistere, bovennatuurlijke dingen wat ik heel leuk vind. Ik vind dat het ook een mooi verhaal is. Zeker aan te raden voor mensen die net zoals ik van spanning houden met wat bovennatuurlijks erbij. Als je niet van spannende boeken houd of van bovennatuurlijke verhalen dan zou ik je aanraden het boek niet te lezen. Als je het boek wil lezen moet ik je wel zeggen dat het voor sommige mensen af en toe lastig te begrijpen is, maar als je goed leest en erbij nadenkt snap je het verhaal vast wel.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11</a:t>
            </a:fld>
            <a:endParaRPr lang="nl-NL"/>
          </a:p>
        </p:txBody>
      </p:sp>
    </p:spTree>
    <p:extLst>
      <p:ext uri="{BB962C8B-B14F-4D97-AF65-F5344CB8AC3E}">
        <p14:creationId xmlns:p14="http://schemas.microsoft.com/office/powerpoint/2010/main" val="3691102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 was het einde van mijn </a:t>
            </a:r>
            <a:r>
              <a:rPr lang="nl-NL" dirty="0" err="1" smtClean="0"/>
              <a:t>Pecha</a:t>
            </a:r>
            <a:r>
              <a:rPr lang="nl-NL" baseline="0" dirty="0" smtClean="0"/>
              <a:t> </a:t>
            </a:r>
            <a:r>
              <a:rPr lang="nl-NL" baseline="0" dirty="0" err="1" smtClean="0"/>
              <a:t>Kucha</a:t>
            </a:r>
            <a:r>
              <a:rPr lang="nl-NL" baseline="0" dirty="0" smtClean="0"/>
              <a:t>. Hopelijk vonden jullie het leuk en gaan jullie het boek ook een keer lezen.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12</a:t>
            </a:fld>
            <a:endParaRPr lang="nl-NL"/>
          </a:p>
        </p:txBody>
      </p:sp>
    </p:spTree>
    <p:extLst>
      <p:ext uri="{BB962C8B-B14F-4D97-AF65-F5344CB8AC3E}">
        <p14:creationId xmlns:p14="http://schemas.microsoft.com/office/powerpoint/2010/main" val="322569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Ik</a:t>
            </a:r>
            <a:r>
              <a:rPr lang="nl-NL" baseline="0" dirty="0" smtClean="0"/>
              <a:t> heb dit boek gekozen, omdat ik de serie ook heb gezien en ik was er een groot fan van dus toen wilde ik ook graag een boek ervan lezen. Het boek is heel leuk en bevat veel spanning en dat raad ik anderen die van spanning houden echt aan. In het boek wordt ook veel gebruik gemaakt van bovennatuurlijke dingen. Dat is ook echt heel erg interessant en spannend. De schrijver van het boek is Lisa Jane Smith. De uitgever van het boek is Boekerij Young. Duisternis is het vijfde deel van de </a:t>
            </a:r>
            <a:r>
              <a:rPr lang="nl-NL" baseline="0" dirty="0" err="1" smtClean="0"/>
              <a:t>Vampire</a:t>
            </a:r>
            <a:r>
              <a:rPr lang="nl-NL" baseline="0" dirty="0" smtClean="0"/>
              <a:t> </a:t>
            </a:r>
            <a:r>
              <a:rPr lang="nl-NL" baseline="0" dirty="0" err="1" smtClean="0"/>
              <a:t>Diaries</a:t>
            </a:r>
            <a:r>
              <a:rPr lang="nl-NL" baseline="0" dirty="0" smtClean="0"/>
              <a:t> boeken. Het boek verscheen in 2011 en heeft 415 bladzijdes.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2</a:t>
            </a:fld>
            <a:endParaRPr lang="nl-NL"/>
          </a:p>
        </p:txBody>
      </p:sp>
    </p:spTree>
    <p:extLst>
      <p:ext uri="{BB962C8B-B14F-4D97-AF65-F5344CB8AC3E}">
        <p14:creationId xmlns:p14="http://schemas.microsoft.com/office/powerpoint/2010/main" val="173545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Lisa Jane Smith is een Amerikaanse schrijfster. Ze is geboren op 4 september 1965. Ze is nu</a:t>
            </a:r>
            <a:r>
              <a:rPr lang="nl-NL" baseline="0" dirty="0" smtClean="0"/>
              <a:t> inmiddels 54 jaar. Ze groeide op in Californië waar ze nu nog steeds woon. Ze zat vroeger op de Villa Park High School waar haar Engels lerares </a:t>
            </a:r>
            <a:r>
              <a:rPr lang="nl-NL" baseline="0" dirty="0" err="1" smtClean="0"/>
              <a:t>Zoe</a:t>
            </a:r>
            <a:r>
              <a:rPr lang="nl-NL" baseline="0" dirty="0" smtClean="0"/>
              <a:t> Gibbs haar het vertrouwen gaf om te schrijven. Eerst was Lisa lerares op een basisschool. Maar na een paar jaar besloot ze toch om te gaan schrijven.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3</a:t>
            </a:fld>
            <a:endParaRPr lang="nl-NL"/>
          </a:p>
        </p:txBody>
      </p:sp>
    </p:spTree>
    <p:extLst>
      <p:ext uri="{BB962C8B-B14F-4D97-AF65-F5344CB8AC3E}">
        <p14:creationId xmlns:p14="http://schemas.microsoft.com/office/powerpoint/2010/main" val="423905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Elena keert terug</a:t>
            </a:r>
            <a:r>
              <a:rPr lang="nl-NL" baseline="0" dirty="0" smtClean="0"/>
              <a:t> uit de dood met bovennatuurlijke krachten en haar bloed is onweerstaanbaar voor vampiers. Stefan verdwijnt op bovennatuurlijke wijze. </a:t>
            </a:r>
            <a:r>
              <a:rPr lang="nl-NL" baseline="0" dirty="0" err="1" smtClean="0"/>
              <a:t>Damon</a:t>
            </a:r>
            <a:r>
              <a:rPr lang="nl-NL" baseline="0" dirty="0" smtClean="0"/>
              <a:t> blijkt nog slechter te zijn dan we dachten. En Caroline begint zich ineens raar te gedragen. Opeens verschijnt er een bovennatuurlijk wezen, de </a:t>
            </a:r>
            <a:r>
              <a:rPr lang="nl-NL" baseline="0" dirty="0" err="1" smtClean="0"/>
              <a:t>Malach</a:t>
            </a:r>
            <a:r>
              <a:rPr lang="nl-NL" baseline="0" dirty="0" smtClean="0"/>
              <a:t>. Caroline en nog een paar andere meisjes in het dorp zijn bezeten door de </a:t>
            </a:r>
            <a:r>
              <a:rPr lang="nl-NL" baseline="0" dirty="0" err="1" smtClean="0"/>
              <a:t>Malach</a:t>
            </a:r>
            <a:r>
              <a:rPr lang="nl-NL" baseline="0" dirty="0" smtClean="0"/>
              <a:t>. De </a:t>
            </a:r>
            <a:r>
              <a:rPr lang="nl-NL" baseline="0" dirty="0" err="1" smtClean="0"/>
              <a:t>Malach</a:t>
            </a:r>
            <a:r>
              <a:rPr lang="nl-NL" baseline="0" dirty="0" smtClean="0"/>
              <a:t> is ook verantwoordelijk voor de verdwijning van Stefan en de slechtheid van </a:t>
            </a:r>
            <a:r>
              <a:rPr lang="nl-NL" baseline="0" dirty="0" err="1" smtClean="0"/>
              <a:t>Damon</a:t>
            </a:r>
            <a:r>
              <a:rPr lang="nl-NL" baseline="0" dirty="0" smtClean="0"/>
              <a:t>. Elena en haar vrienden Matt, Bonnie en </a:t>
            </a:r>
            <a:r>
              <a:rPr lang="nl-NL" baseline="0" dirty="0" err="1" smtClean="0"/>
              <a:t>Meredith</a:t>
            </a:r>
            <a:r>
              <a:rPr lang="nl-NL" baseline="0" dirty="0" smtClean="0"/>
              <a:t> proberen het op te lossen. Hoe zal dit af lopen?</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4</a:t>
            </a:fld>
            <a:endParaRPr lang="nl-NL"/>
          </a:p>
        </p:txBody>
      </p:sp>
    </p:spTree>
    <p:extLst>
      <p:ext uri="{BB962C8B-B14F-4D97-AF65-F5344CB8AC3E}">
        <p14:creationId xmlns:p14="http://schemas.microsoft.com/office/powerpoint/2010/main" val="422112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kDeel</a:t>
            </a:r>
            <a:r>
              <a:rPr lang="nl-NL" dirty="0" smtClean="0"/>
              <a:t> vijf van T</a:t>
            </a:r>
            <a:r>
              <a:rPr lang="nl-NL" baseline="0" dirty="0" smtClean="0"/>
              <a:t>he </a:t>
            </a:r>
            <a:r>
              <a:rPr lang="nl-NL" baseline="0" dirty="0" err="1" smtClean="0"/>
              <a:t>Vampire</a:t>
            </a:r>
            <a:r>
              <a:rPr lang="nl-NL" baseline="0" dirty="0" smtClean="0"/>
              <a:t> </a:t>
            </a:r>
            <a:r>
              <a:rPr lang="nl-NL" baseline="0" dirty="0" err="1" smtClean="0"/>
              <a:t>Diaries</a:t>
            </a:r>
            <a:r>
              <a:rPr lang="nl-NL" baseline="0" dirty="0" smtClean="0"/>
              <a:t> heet Duisternis. Het is een passende titel vind ik. Er zijn veel rare en bovennatuurlijke dingen in het boek: een bovennatuurlijk wezen, bovennatuurlijke krachten, bovennatuurlijke verdwijningen en bovennatuurlijk gedrag. Kort samengevat, veel duisternis dus. Daarom vind ik de titel passend en ik snap heel goed waarom de schrijfster deze titel heeft bedacht.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5</a:t>
            </a:fld>
            <a:endParaRPr lang="nl-NL"/>
          </a:p>
        </p:txBody>
      </p:sp>
    </p:spTree>
    <p:extLst>
      <p:ext uri="{BB962C8B-B14F-4D97-AF65-F5344CB8AC3E}">
        <p14:creationId xmlns:p14="http://schemas.microsoft.com/office/powerpoint/2010/main" val="251730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Elena was</a:t>
            </a:r>
            <a:r>
              <a:rPr lang="nl-NL" baseline="0" dirty="0" smtClean="0"/>
              <a:t> eerst een mens toen een vampier en daarna is ze doodgegaan en weer teruggekeerd uit de dood als mens met bovennatuurlijke krachten. Elena heeft een relatie met Stefan. Stefan is een vampier. Hij heeft een relatie met Elena en </a:t>
            </a:r>
            <a:r>
              <a:rPr lang="nl-NL" baseline="0" dirty="0" err="1" smtClean="0"/>
              <a:t>Damon</a:t>
            </a:r>
            <a:r>
              <a:rPr lang="nl-NL" baseline="0" dirty="0" smtClean="0"/>
              <a:t> is zijn broer. </a:t>
            </a:r>
            <a:r>
              <a:rPr lang="nl-NL" baseline="0" dirty="0" err="1" smtClean="0"/>
              <a:t>Damon</a:t>
            </a:r>
            <a:r>
              <a:rPr lang="nl-NL" baseline="0" dirty="0" smtClean="0"/>
              <a:t> is ook een vampier. Hij is de broer van Stefan en hij wil Elena voor zichzelf hebben en afpakken van Stefan. Matt is een vriend van Elena. Eerder had hij een relatie met Elena. Bonnie is een vriendin van Elena en zij is een heks. </a:t>
            </a:r>
            <a:r>
              <a:rPr lang="nl-NL" baseline="0" dirty="0" err="1" smtClean="0"/>
              <a:t>Meredith</a:t>
            </a:r>
            <a:r>
              <a:rPr lang="nl-NL" baseline="0" dirty="0" smtClean="0"/>
              <a:t> is ook een vriendin van Elena. Caroline is een vriendin van Elena, Bonnie en </a:t>
            </a:r>
            <a:r>
              <a:rPr lang="nl-NL" baseline="0" dirty="0" err="1" smtClean="0"/>
              <a:t>Meredith</a:t>
            </a:r>
            <a:r>
              <a:rPr lang="nl-NL" baseline="0" dirty="0" smtClean="0"/>
              <a:t>, maar eigenlijk vinden ze Caroline niet altijd aardig.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6</a:t>
            </a:fld>
            <a:endParaRPr lang="nl-NL"/>
          </a:p>
        </p:txBody>
      </p:sp>
    </p:spTree>
    <p:extLst>
      <p:ext uri="{BB962C8B-B14F-4D97-AF65-F5344CB8AC3E}">
        <p14:creationId xmlns:p14="http://schemas.microsoft.com/office/powerpoint/2010/main" val="283121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a:t>
            </a:r>
            <a:r>
              <a:rPr lang="nl-NL" baseline="0" dirty="0" smtClean="0"/>
              <a:t> tijd waarin het boek zich afspeelt is nu, in het heden. In de vorige delen zijn er wel flashbacks naar vroeger van Stefan en </a:t>
            </a:r>
            <a:r>
              <a:rPr lang="nl-NL" baseline="0" dirty="0" err="1" smtClean="0"/>
              <a:t>Damon</a:t>
            </a:r>
            <a:r>
              <a:rPr lang="nl-NL" baseline="0" dirty="0" smtClean="0"/>
              <a:t>. Ze zijn vampiers en die zijn onsterfelijk dus Stefan en </a:t>
            </a:r>
            <a:r>
              <a:rPr lang="nl-NL" baseline="0" dirty="0" err="1" smtClean="0"/>
              <a:t>Damon</a:t>
            </a:r>
            <a:r>
              <a:rPr lang="nl-NL" baseline="0" dirty="0" smtClean="0"/>
              <a:t> leven al heel lang.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7</a:t>
            </a:fld>
            <a:endParaRPr lang="nl-NL"/>
          </a:p>
        </p:txBody>
      </p:sp>
    </p:spTree>
    <p:extLst>
      <p:ext uri="{BB962C8B-B14F-4D97-AF65-F5344CB8AC3E}">
        <p14:creationId xmlns:p14="http://schemas.microsoft.com/office/powerpoint/2010/main" val="3423820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verhaal speelt zich af in het dorpje </a:t>
            </a:r>
            <a:r>
              <a:rPr lang="nl-NL" baseline="0" dirty="0" err="1" smtClean="0"/>
              <a:t>Mysic</a:t>
            </a:r>
            <a:r>
              <a:rPr lang="nl-NL" baseline="0" dirty="0" smtClean="0"/>
              <a:t> Falls waar de personages wonen. Het verhaal speelt zich het meeste af bij het pension waar Stefan woont en uiteindelijk ook Elena, want niemand kan weten dat ze op is gestaan uit de dood dus woont ze bij Stefan. En het oude bos daar speelt het verhaal zich ook het meeste af. Het oude bos is dichtbij het pension. Als je naar het pension wil dan moet je door het oude bos. In het verhaal gebeuren veel spannende dingen in het oude bos. De </a:t>
            </a:r>
            <a:r>
              <a:rPr lang="nl-NL" baseline="0" dirty="0" err="1" smtClean="0"/>
              <a:t>Malach</a:t>
            </a:r>
            <a:r>
              <a:rPr lang="nl-NL" baseline="0" dirty="0" smtClean="0"/>
              <a:t> is meestal in het oude bos.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8</a:t>
            </a:fld>
            <a:endParaRPr lang="nl-NL"/>
          </a:p>
        </p:txBody>
      </p:sp>
    </p:spTree>
    <p:extLst>
      <p:ext uri="{BB962C8B-B14F-4D97-AF65-F5344CB8AC3E}">
        <p14:creationId xmlns:p14="http://schemas.microsoft.com/office/powerpoint/2010/main" val="273466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perspectief ligt bij meerdere personen. Bij Elena,</a:t>
            </a:r>
            <a:r>
              <a:rPr lang="nl-NL" baseline="0" dirty="0" smtClean="0"/>
              <a:t> Stefan, </a:t>
            </a:r>
            <a:r>
              <a:rPr lang="nl-NL" baseline="0" dirty="0" err="1" smtClean="0"/>
              <a:t>Damon</a:t>
            </a:r>
            <a:r>
              <a:rPr lang="nl-NL" baseline="0" dirty="0" smtClean="0"/>
              <a:t>, Matt, Bonnie en </a:t>
            </a:r>
            <a:r>
              <a:rPr lang="nl-NL" baseline="0" dirty="0" err="1" smtClean="0"/>
              <a:t>Meredith</a:t>
            </a:r>
            <a:r>
              <a:rPr lang="nl-NL" baseline="0" dirty="0" smtClean="0"/>
              <a:t>. In het verhaal zijn de personen ook vaak in groepjes of alleen opgesplitst. Het perspectief ligt telkens bij elk hoofdstuk bij iemand anders. Het ene hoofdstuk light het perspectief bijvoorbeeld bij Elena en Matt en de andere keer weer bij Bonnie en </a:t>
            </a:r>
            <a:r>
              <a:rPr lang="nl-NL" baseline="0" dirty="0" err="1" smtClean="0"/>
              <a:t>Meredith</a:t>
            </a:r>
            <a:r>
              <a:rPr lang="nl-NL" baseline="0" dirty="0" smtClean="0"/>
              <a:t> enz. Dus het perspectief ligt niet echt alleen bij 1 persoon. Wel zie je ook een paar keer een stuk uit het dagboek van Elena of van Stefan. </a:t>
            </a:r>
            <a:endParaRPr lang="nl-NL" dirty="0"/>
          </a:p>
        </p:txBody>
      </p:sp>
      <p:sp>
        <p:nvSpPr>
          <p:cNvPr id="4" name="Tijdelijke aanduiding voor dianummer 3"/>
          <p:cNvSpPr>
            <a:spLocks noGrp="1"/>
          </p:cNvSpPr>
          <p:nvPr>
            <p:ph type="sldNum" sz="quarter" idx="10"/>
          </p:nvPr>
        </p:nvSpPr>
        <p:spPr/>
        <p:txBody>
          <a:bodyPr/>
          <a:lstStyle/>
          <a:p>
            <a:fld id="{A5D58873-2892-49CD-A368-65D5DFB1F9EC}" type="slidenum">
              <a:rPr lang="nl-NL" smtClean="0"/>
              <a:t>9</a:t>
            </a:fld>
            <a:endParaRPr lang="nl-NL"/>
          </a:p>
        </p:txBody>
      </p:sp>
    </p:spTree>
    <p:extLst>
      <p:ext uri="{BB962C8B-B14F-4D97-AF65-F5344CB8AC3E}">
        <p14:creationId xmlns:p14="http://schemas.microsoft.com/office/powerpoint/2010/main" val="3086167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19D15-97F5-481C-AA28-5DD6ABA5E2F4}"/>
              </a:ext>
            </a:extLst>
          </p:cNvPr>
          <p:cNvSpPr>
            <a:spLocks noGrp="1"/>
          </p:cNvSpPr>
          <p:nvPr>
            <p:ph type="ctrTitle"/>
          </p:nvPr>
        </p:nvSpPr>
        <p:spPr>
          <a:xfrm>
            <a:off x="1224000" y="1266825"/>
            <a:ext cx="9756000" cy="2066925"/>
          </a:xfrm>
          <a:prstGeom prst="rect">
            <a:avLst/>
          </a:prstGeom>
        </p:spPr>
        <p:txBody>
          <a:bodyPr anchor="b"/>
          <a:lstStyle>
            <a:lvl1pPr algn="l">
              <a:defRPr sz="5000">
                <a:solidFill>
                  <a:schemeClr val="bg1"/>
                </a:solidFill>
              </a:defRPr>
            </a:lvl1pPr>
          </a:lstStyle>
          <a:p>
            <a:r>
              <a:rPr lang="nl-NL" smtClean="0"/>
              <a:t>Klik om de stijl te bewerken</a:t>
            </a:r>
            <a:endParaRPr lang="nl-NL" dirty="0"/>
          </a:p>
        </p:txBody>
      </p:sp>
      <p:sp>
        <p:nvSpPr>
          <p:cNvPr id="3" name="Ondertitel 2">
            <a:extLst>
              <a:ext uri="{FF2B5EF4-FFF2-40B4-BE49-F238E27FC236}">
                <a16:creationId xmlns:a16="http://schemas.microsoft.com/office/drawing/2014/main" id="{2F774763-6652-4E8A-9D51-23108126E81D}"/>
              </a:ext>
            </a:extLst>
          </p:cNvPr>
          <p:cNvSpPr>
            <a:spLocks noGrp="1"/>
          </p:cNvSpPr>
          <p:nvPr>
            <p:ph type="subTitle" idx="1"/>
          </p:nvPr>
        </p:nvSpPr>
        <p:spPr>
          <a:xfrm>
            <a:off x="1224000" y="3600000"/>
            <a:ext cx="9756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sp>
        <p:nvSpPr>
          <p:cNvPr id="4" name="Tijdelijke aanduiding voor datum 3">
            <a:extLst>
              <a:ext uri="{FF2B5EF4-FFF2-40B4-BE49-F238E27FC236}">
                <a16:creationId xmlns:a16="http://schemas.microsoft.com/office/drawing/2014/main" id="{58394A57-9372-4FD4-B70D-2C074C89B2D6}"/>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1B58F302-4A80-48D4-9B4A-3BFED6A18E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35D3A-7AB8-45EA-A959-742BE4CC103E}"/>
              </a:ext>
            </a:extLst>
          </p:cNvPr>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384788601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175823473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0"/>
            <a:ext cx="4872000" cy="450056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1" y="1656000"/>
            <a:ext cx="4881526" cy="450056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62802927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Kies de kle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7" name="Afbeelding 6">
            <a:extLst>
              <a:ext uri="{FF2B5EF4-FFF2-40B4-BE49-F238E27FC236}">
                <a16:creationId xmlns:a16="http://schemas.microsoft.com/office/drawing/2014/main" id="{BA653F50-59DD-4D07-9D1B-2B600953F4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116"/>
          <a:stretch/>
        </p:blipFill>
        <p:spPr>
          <a:xfrm>
            <a:off x="5770485" y="587211"/>
            <a:ext cx="5035828" cy="5796000"/>
          </a:xfrm>
          <a:prstGeom prst="rect">
            <a:avLst/>
          </a:prstGeom>
        </p:spPr>
      </p:pic>
    </p:spTree>
    <p:extLst>
      <p:ext uri="{BB962C8B-B14F-4D97-AF65-F5344CB8AC3E}">
        <p14:creationId xmlns:p14="http://schemas.microsoft.com/office/powerpoint/2010/main" val="126216017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Je eigen st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D3ADED-358E-4E74-A64F-8C239F917C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8847" y="826475"/>
            <a:ext cx="5832000" cy="5832000"/>
          </a:xfrm>
          <a:prstGeom prst="rect">
            <a:avLst/>
          </a:prstGeom>
        </p:spPr>
      </p:pic>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98372094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Oog hebben voor elk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6" name="Afbeelding 5">
            <a:extLst>
              <a:ext uri="{FF2B5EF4-FFF2-40B4-BE49-F238E27FC236}">
                <a16:creationId xmlns:a16="http://schemas.microsoft.com/office/drawing/2014/main" id="{38255CFB-AD89-4E0F-904B-1EEE36C66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64129" y="587211"/>
            <a:ext cx="6134264" cy="6134264"/>
          </a:xfrm>
          <a:prstGeom prst="rect">
            <a:avLst/>
          </a:prstGeom>
        </p:spPr>
      </p:pic>
    </p:spTree>
    <p:extLst>
      <p:ext uri="{BB962C8B-B14F-4D97-AF65-F5344CB8AC3E}">
        <p14:creationId xmlns:p14="http://schemas.microsoft.com/office/powerpoint/2010/main" val="404771693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nl-NL" smtClean="0"/>
              <a:t>Klik om de stijl te bewerken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38004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966694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2090283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540360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D2FC80DE-6872-4D24-A46A-541D65934F97}" type="datetimeFigureOut">
              <a:rPr lang="nl-NL" smtClean="0"/>
              <a:t>14-4-2020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48010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319438510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D2FC80DE-6872-4D24-A46A-541D65934F97}" type="datetimeFigureOut">
              <a:rPr lang="nl-NL" smtClean="0"/>
              <a:t>14-4-2020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644491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C80DE-6872-4D24-A46A-541D65934F97}" type="datetimeFigureOut">
              <a:rPr lang="nl-NL" smtClean="0"/>
              <a:t>14-4-2020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415154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2423490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584029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35482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4170039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14881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2FC80DE-6872-4D24-A46A-541D65934F97}" type="datetimeFigureOut">
              <a:rPr lang="nl-NL" smtClean="0"/>
              <a:t>14-4-2020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2912516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3" name="Date Placeholder 2"/>
          <p:cNvSpPr>
            <a:spLocks noGrp="1"/>
          </p:cNvSpPr>
          <p:nvPr>
            <p:ph type="dt" sz="half" idx="10"/>
          </p:nvPr>
        </p:nvSpPr>
        <p:spPr/>
        <p:txBody>
          <a:bodyPr/>
          <a:lstStyle/>
          <a:p>
            <a:fld id="{D2FC80DE-6872-4D24-A46A-541D65934F97}" type="datetimeFigureOut">
              <a:rPr lang="nl-NL" smtClean="0"/>
              <a:t>14-4-2020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812596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3" name="Date Placeholder 2"/>
          <p:cNvSpPr>
            <a:spLocks noGrp="1"/>
          </p:cNvSpPr>
          <p:nvPr>
            <p:ph type="dt" sz="half" idx="10"/>
          </p:nvPr>
        </p:nvSpPr>
        <p:spPr/>
        <p:txBody>
          <a:bodyPr/>
          <a:lstStyle/>
          <a:p>
            <a:fld id="{D2FC80DE-6872-4D24-A46A-541D65934F97}" type="datetimeFigureOut">
              <a:rPr lang="nl-NL" smtClean="0"/>
              <a:t>14-4-2020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4804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0"/>
            <a:ext cx="4872000" cy="450056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248687A5-7E83-4D60-BCED-79D87F9C87E8}" type="slidenum">
              <a:rPr lang="nl-NL" smtClean="0"/>
              <a:t>‹nr.›</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1" y="1656000"/>
            <a:ext cx="4881526" cy="450056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30795512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48464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D2FC80DE-6872-4D24-A46A-541D65934F97}" type="datetimeFigureOut">
              <a:rPr lang="nl-NL" smtClean="0"/>
              <a:t>14-4-2020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798923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D2FC80DE-6872-4D24-A46A-541D65934F97}" type="datetimeFigureOut">
              <a:rPr lang="nl-NL" smtClean="0"/>
              <a:t>15-4-2020</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74223145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Het pa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6415566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Kies de kle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248687A5-7E83-4D60-BCED-79D87F9C87E8}" type="slidenum">
              <a:rPr lang="nl-NL" smtClean="0"/>
              <a:t>‹nr.›</a:t>
            </a:fld>
            <a:endParaRPr lang="nl-NL"/>
          </a:p>
        </p:txBody>
      </p:sp>
      <p:pic>
        <p:nvPicPr>
          <p:cNvPr id="7" name="Afbeelding 6">
            <a:extLst>
              <a:ext uri="{FF2B5EF4-FFF2-40B4-BE49-F238E27FC236}">
                <a16:creationId xmlns:a16="http://schemas.microsoft.com/office/drawing/2014/main" id="{6C54E305-CB9D-4FC4-B5EE-56BDBDE706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24"/>
          <a:stretch/>
        </p:blipFill>
        <p:spPr>
          <a:xfrm>
            <a:off x="5690586" y="585136"/>
            <a:ext cx="5104856" cy="5796000"/>
          </a:xfrm>
          <a:prstGeom prst="rect">
            <a:avLst/>
          </a:prstGeom>
        </p:spPr>
      </p:pic>
    </p:spTree>
    <p:extLst>
      <p:ext uri="{BB962C8B-B14F-4D97-AF65-F5344CB8AC3E}">
        <p14:creationId xmlns:p14="http://schemas.microsoft.com/office/powerpoint/2010/main" val="211972561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Je eigen st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248687A5-7E83-4D60-BCED-79D87F9C87E8}" type="slidenum">
              <a:rPr lang="nl-NL" smtClean="0"/>
              <a:t>‹nr.›</a:t>
            </a:fld>
            <a:endParaRPr lang="nl-NL"/>
          </a:p>
        </p:txBody>
      </p:sp>
      <p:pic>
        <p:nvPicPr>
          <p:cNvPr id="10" name="Afbeelding 9">
            <a:extLst>
              <a:ext uri="{FF2B5EF4-FFF2-40B4-BE49-F238E27FC236}">
                <a16:creationId xmlns:a16="http://schemas.microsoft.com/office/drawing/2014/main" id="{4F9BC8E7-7983-4765-9735-1F7107557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847" y="826475"/>
            <a:ext cx="5832000" cy="5832000"/>
          </a:xfrm>
          <a:prstGeom prst="rect">
            <a:avLst/>
          </a:prstGeom>
        </p:spPr>
      </p:pic>
    </p:spTree>
    <p:extLst>
      <p:ext uri="{BB962C8B-B14F-4D97-AF65-F5344CB8AC3E}">
        <p14:creationId xmlns:p14="http://schemas.microsoft.com/office/powerpoint/2010/main" val="221686161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Oog hebben voor elk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248687A5-7E83-4D60-BCED-79D87F9C87E8}" type="slidenum">
              <a:rPr lang="nl-NL" smtClean="0"/>
              <a:t>‹nr.›</a:t>
            </a:fld>
            <a:endParaRPr lang="nl-NL"/>
          </a:p>
        </p:txBody>
      </p:sp>
      <p:pic>
        <p:nvPicPr>
          <p:cNvPr id="8" name="Afbeelding 7">
            <a:extLst>
              <a:ext uri="{FF2B5EF4-FFF2-40B4-BE49-F238E27FC236}">
                <a16:creationId xmlns:a16="http://schemas.microsoft.com/office/drawing/2014/main" id="{94F967AB-7EF2-48E6-A6F9-2FBABCE55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129" y="587211"/>
            <a:ext cx="6134264" cy="6134264"/>
          </a:xfrm>
          <a:prstGeom prst="rect">
            <a:avLst/>
          </a:prstGeom>
        </p:spPr>
      </p:pic>
      <p:pic>
        <p:nvPicPr>
          <p:cNvPr id="9" name="Afbeelding 8">
            <a:extLst>
              <a:ext uri="{FF2B5EF4-FFF2-40B4-BE49-F238E27FC236}">
                <a16:creationId xmlns:a16="http://schemas.microsoft.com/office/drawing/2014/main" id="{56C95E13-39A3-4926-894D-5100C285F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262" y="587211"/>
            <a:ext cx="6134264" cy="6134264"/>
          </a:xfrm>
          <a:prstGeom prst="rect">
            <a:avLst/>
          </a:prstGeom>
        </p:spPr>
      </p:pic>
    </p:spTree>
    <p:extLst>
      <p:ext uri="{BB962C8B-B14F-4D97-AF65-F5344CB8AC3E}">
        <p14:creationId xmlns:p14="http://schemas.microsoft.com/office/powerpoint/2010/main" val="35903959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ind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D2FC80DE-6872-4D24-A46A-541D65934F97}" type="datetimeFigureOut">
              <a:rPr lang="nl-NL" smtClean="0"/>
              <a:t>14-4-2020</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248687A5-7E83-4D60-BCED-79D87F9C87E8}" type="slidenum">
              <a:rPr lang="nl-NL" smtClean="0"/>
              <a:t>‹nr.›</a:t>
            </a:fld>
            <a:endParaRPr lang="nl-NL"/>
          </a:p>
        </p:txBody>
      </p:sp>
    </p:spTree>
    <p:extLst>
      <p:ext uri="{BB962C8B-B14F-4D97-AF65-F5344CB8AC3E}">
        <p14:creationId xmlns:p14="http://schemas.microsoft.com/office/powerpoint/2010/main" val="122334570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19D15-97F5-481C-AA28-5DD6ABA5E2F4}"/>
              </a:ext>
            </a:extLst>
          </p:cNvPr>
          <p:cNvSpPr>
            <a:spLocks noGrp="1"/>
          </p:cNvSpPr>
          <p:nvPr>
            <p:ph type="ctrTitle"/>
          </p:nvPr>
        </p:nvSpPr>
        <p:spPr>
          <a:xfrm>
            <a:off x="1224000" y="1266825"/>
            <a:ext cx="9756000" cy="2066925"/>
          </a:xfrm>
          <a:prstGeom prst="rect">
            <a:avLst/>
          </a:prstGeom>
        </p:spPr>
        <p:txBody>
          <a:bodyPr anchor="b"/>
          <a:lstStyle>
            <a:lvl1pPr algn="l">
              <a:defRPr sz="5000">
                <a:solidFill>
                  <a:schemeClr val="tx1"/>
                </a:solidFill>
              </a:defRPr>
            </a:lvl1pPr>
          </a:lstStyle>
          <a:p>
            <a:r>
              <a:rPr lang="nl-NL" smtClean="0"/>
              <a:t>Klik om de stijl te bewerken</a:t>
            </a:r>
            <a:endParaRPr lang="nl-NL" dirty="0"/>
          </a:p>
        </p:txBody>
      </p:sp>
      <p:sp>
        <p:nvSpPr>
          <p:cNvPr id="3" name="Ondertitel 2">
            <a:extLst>
              <a:ext uri="{FF2B5EF4-FFF2-40B4-BE49-F238E27FC236}">
                <a16:creationId xmlns:a16="http://schemas.microsoft.com/office/drawing/2014/main" id="{2F774763-6652-4E8A-9D51-23108126E81D}"/>
              </a:ext>
            </a:extLst>
          </p:cNvPr>
          <p:cNvSpPr>
            <a:spLocks noGrp="1"/>
          </p:cNvSpPr>
          <p:nvPr>
            <p:ph type="subTitle" idx="1"/>
          </p:nvPr>
        </p:nvSpPr>
        <p:spPr>
          <a:xfrm>
            <a:off x="1224000" y="3600000"/>
            <a:ext cx="9756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sp>
        <p:nvSpPr>
          <p:cNvPr id="4" name="Tijdelijke aanduiding voor datum 3">
            <a:extLst>
              <a:ext uri="{FF2B5EF4-FFF2-40B4-BE49-F238E27FC236}">
                <a16:creationId xmlns:a16="http://schemas.microsoft.com/office/drawing/2014/main" id="{58394A57-9372-4FD4-B70D-2C074C89B2D6}"/>
              </a:ext>
            </a:extLst>
          </p:cNvPr>
          <p:cNvSpPr>
            <a:spLocks noGrp="1"/>
          </p:cNvSpPr>
          <p:nvPr>
            <p:ph type="dt" sz="half" idx="10"/>
          </p:nvPr>
        </p:nvSpPr>
        <p:spPr/>
        <p:txBody>
          <a:bodyPr/>
          <a:lstStyle/>
          <a:p>
            <a:fld id="{343B65EB-9FDF-4830-AF0E-7F0AAC093151}"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1B58F302-4A80-48D4-9B4A-3BFED6A18E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35D3A-7AB8-45EA-A959-742BE4CC103E}"/>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197820429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5D78CD-E1A3-49DD-B89A-60EEEE43511E}"/>
              </a:ext>
            </a:extLst>
          </p:cNvPr>
          <p:cNvSpPr>
            <a:spLocks noGrp="1"/>
          </p:cNvSpPr>
          <p:nvPr>
            <p:ph type="body" idx="1"/>
          </p:nvPr>
        </p:nvSpPr>
        <p:spPr>
          <a:xfrm>
            <a:off x="1224000" y="1656000"/>
            <a:ext cx="9756000" cy="4500563"/>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80EEA5B1-6071-40BE-B6B0-3F546D9E05EE}"/>
              </a:ext>
            </a:extLst>
          </p:cNvPr>
          <p:cNvSpPr>
            <a:spLocks noGrp="1"/>
          </p:cNvSpPr>
          <p:nvPr>
            <p:ph type="dt" sz="half" idx="2"/>
          </p:nvPr>
        </p:nvSpPr>
        <p:spPr>
          <a:xfrm>
            <a:off x="1224000" y="6356350"/>
            <a:ext cx="1004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C80DE-6872-4D24-A46A-541D65934F97}" type="datetimeFigureOut">
              <a:rPr lang="nl-NL" smtClean="0"/>
              <a:t>14-4-2020</a:t>
            </a:fld>
            <a:endParaRPr lang="nl-NL"/>
          </a:p>
        </p:txBody>
      </p:sp>
      <p:sp>
        <p:nvSpPr>
          <p:cNvPr id="5" name="Tijdelijke aanduiding voor voettekst 4">
            <a:extLst>
              <a:ext uri="{FF2B5EF4-FFF2-40B4-BE49-F238E27FC236}">
                <a16:creationId xmlns:a16="http://schemas.microsoft.com/office/drawing/2014/main" id="{CED80839-D02B-42AA-A7BD-49F0BD9EF867}"/>
              </a:ext>
            </a:extLst>
          </p:cNvPr>
          <p:cNvSpPr>
            <a:spLocks noGrp="1"/>
          </p:cNvSpPr>
          <p:nvPr>
            <p:ph type="ftr" sz="quarter" idx="3"/>
          </p:nvPr>
        </p:nvSpPr>
        <p:spPr>
          <a:xfrm>
            <a:off x="2228850" y="6356350"/>
            <a:ext cx="77438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DA9FA82-A774-414D-B2D2-70E182497F73}"/>
              </a:ext>
            </a:extLst>
          </p:cNvPr>
          <p:cNvSpPr>
            <a:spLocks noGrp="1"/>
          </p:cNvSpPr>
          <p:nvPr>
            <p:ph type="sldNum" sz="quarter" idx="4"/>
          </p:nvPr>
        </p:nvSpPr>
        <p:spPr>
          <a:xfrm>
            <a:off x="9972676" y="6356350"/>
            <a:ext cx="1004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687A5-7E83-4D60-BCED-79D87F9C87E8}" type="slidenum">
              <a:rPr lang="nl-NL" smtClean="0"/>
              <a:t>‹nr.›</a:t>
            </a:fld>
            <a:endParaRPr lang="nl-NL"/>
          </a:p>
        </p:txBody>
      </p:sp>
    </p:spTree>
    <p:extLst>
      <p:ext uri="{BB962C8B-B14F-4D97-AF65-F5344CB8AC3E}">
        <p14:creationId xmlns:p14="http://schemas.microsoft.com/office/powerpoint/2010/main" val="3804764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600"/>
        </a:spcBef>
        <a:buFont typeface="Arial" panose="020B0604020202020204" pitchFamily="34" charset="0"/>
        <a:buChar char="•"/>
        <a:defRPr sz="5000" kern="1200">
          <a:solidFill>
            <a:schemeClr val="bg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4000" kern="1200">
          <a:solidFill>
            <a:schemeClr val="bg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3000" kern="1200">
          <a:solidFill>
            <a:schemeClr val="bg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bg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5D78CD-E1A3-49DD-B89A-60EEEE43511E}"/>
              </a:ext>
            </a:extLst>
          </p:cNvPr>
          <p:cNvSpPr>
            <a:spLocks noGrp="1"/>
          </p:cNvSpPr>
          <p:nvPr>
            <p:ph type="body" idx="1"/>
          </p:nvPr>
        </p:nvSpPr>
        <p:spPr>
          <a:xfrm>
            <a:off x="1224000" y="1656000"/>
            <a:ext cx="9756000" cy="4500563"/>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80EEA5B1-6071-40BE-B6B0-3F546D9E05EE}"/>
              </a:ext>
            </a:extLst>
          </p:cNvPr>
          <p:cNvSpPr>
            <a:spLocks noGrp="1"/>
          </p:cNvSpPr>
          <p:nvPr>
            <p:ph type="dt" sz="half" idx="2"/>
          </p:nvPr>
        </p:nvSpPr>
        <p:spPr>
          <a:xfrm>
            <a:off x="1224000" y="6356350"/>
            <a:ext cx="1004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B65EB-9FDF-4830-AF0E-7F0AAC093151}" type="datetimeFigureOut">
              <a:rPr lang="nl-NL" smtClean="0"/>
              <a:t>14-4-2020</a:t>
            </a:fld>
            <a:endParaRPr lang="nl-NL" dirty="0"/>
          </a:p>
        </p:txBody>
      </p:sp>
      <p:sp>
        <p:nvSpPr>
          <p:cNvPr id="5" name="Tijdelijke aanduiding voor voettekst 4">
            <a:extLst>
              <a:ext uri="{FF2B5EF4-FFF2-40B4-BE49-F238E27FC236}">
                <a16:creationId xmlns:a16="http://schemas.microsoft.com/office/drawing/2014/main" id="{CED80839-D02B-42AA-A7BD-49F0BD9EF867}"/>
              </a:ext>
            </a:extLst>
          </p:cNvPr>
          <p:cNvSpPr>
            <a:spLocks noGrp="1"/>
          </p:cNvSpPr>
          <p:nvPr>
            <p:ph type="ftr" sz="quarter" idx="3"/>
          </p:nvPr>
        </p:nvSpPr>
        <p:spPr>
          <a:xfrm>
            <a:off x="2228850" y="6356350"/>
            <a:ext cx="77438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ADA9FA82-A774-414D-B2D2-70E182497F73}"/>
              </a:ext>
            </a:extLst>
          </p:cNvPr>
          <p:cNvSpPr>
            <a:spLocks noGrp="1"/>
          </p:cNvSpPr>
          <p:nvPr>
            <p:ph type="sldNum" sz="quarter" idx="4"/>
          </p:nvPr>
        </p:nvSpPr>
        <p:spPr>
          <a:xfrm>
            <a:off x="9972676" y="6356350"/>
            <a:ext cx="1004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C6E6B-2EC4-403B-B862-78C299F44D90}" type="slidenum">
              <a:rPr lang="nl-NL" smtClean="0"/>
              <a:t>‹nr.›</a:t>
            </a:fld>
            <a:endParaRPr lang="nl-NL" dirty="0"/>
          </a:p>
        </p:txBody>
      </p:sp>
    </p:spTree>
    <p:extLst>
      <p:ext uri="{BB962C8B-B14F-4D97-AF65-F5344CB8AC3E}">
        <p14:creationId xmlns:p14="http://schemas.microsoft.com/office/powerpoint/2010/main" val="233850825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600"/>
        </a:spcBef>
        <a:buFont typeface="Arial" panose="020B0604020202020204" pitchFamily="34" charset="0"/>
        <a:buChar char="•"/>
        <a:defRPr sz="5000" kern="1200">
          <a:solidFill>
            <a:schemeClr val="tx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4000" kern="1200">
          <a:solidFill>
            <a:schemeClr val="tx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3000" kern="1200">
          <a:solidFill>
            <a:schemeClr val="tx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2FC80DE-6872-4D24-A46A-541D65934F97}" type="datetimeFigureOut">
              <a:rPr lang="nl-NL" smtClean="0"/>
              <a:t>14-4-2020</a:t>
            </a:fld>
            <a:endParaRPr lang="nl-NL"/>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nl-N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48687A5-7E83-4D60-BCED-79D87F9C87E8}" type="slidenum">
              <a:rPr lang="nl-NL" smtClean="0"/>
              <a:t>‹nr.›</a:t>
            </a:fld>
            <a:endParaRPr lang="nl-NL"/>
          </a:p>
        </p:txBody>
      </p:sp>
    </p:spTree>
    <p:extLst>
      <p:ext uri="{BB962C8B-B14F-4D97-AF65-F5344CB8AC3E}">
        <p14:creationId xmlns:p14="http://schemas.microsoft.com/office/powerpoint/2010/main" val="2297867297"/>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51.pn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97874" y="2233749"/>
            <a:ext cx="9756000" cy="1753144"/>
          </a:xfrm>
        </p:spPr>
        <p:txBody>
          <a:bodyPr/>
          <a:lstStyle/>
          <a:p>
            <a:pPr algn="ctr"/>
            <a:r>
              <a:rPr lang="nl-NL" dirty="0" smtClean="0"/>
              <a:t>The </a:t>
            </a:r>
            <a:r>
              <a:rPr lang="nl-NL" dirty="0" err="1" smtClean="0"/>
              <a:t>Vampire</a:t>
            </a:r>
            <a:r>
              <a:rPr lang="nl-NL" dirty="0" smtClean="0"/>
              <a:t> </a:t>
            </a:r>
            <a:r>
              <a:rPr lang="nl-NL" dirty="0" err="1" smtClean="0"/>
              <a:t>Diaries</a:t>
            </a:r>
            <a:r>
              <a:rPr lang="nl-NL" dirty="0" smtClean="0"/>
              <a:t> duisternis</a:t>
            </a:r>
            <a:r>
              <a:rPr lang="nl-NL" dirty="0" smtClean="0"/>
              <a:t/>
            </a:r>
            <a:br>
              <a:rPr lang="nl-NL" dirty="0" smtClean="0"/>
            </a:br>
            <a:r>
              <a:rPr lang="nl-NL" dirty="0" smtClean="0"/>
              <a:t>L.J. Smith</a:t>
            </a:r>
            <a:endParaRPr lang="nl-NL" dirty="0"/>
          </a:p>
        </p:txBody>
      </p:sp>
      <p:pic>
        <p:nvPicPr>
          <p:cNvPr id="1028" name="Picture 4" descr="HOERA: deze 'The Vampire Diaries'-ster verwacht een eerste kindj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148" y="4578532"/>
            <a:ext cx="3419202" cy="2279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en complete Box van mijn favoriete serie van nu; Vampire Diari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 y="4578532"/>
            <a:ext cx="4052388" cy="2279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Vampire Diaries | Netfli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7351" y="4578532"/>
            <a:ext cx="4052387" cy="227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19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84909" y="665018"/>
            <a:ext cx="8901138" cy="3517017"/>
          </a:xfrm>
        </p:spPr>
        <p:txBody>
          <a:bodyPr/>
          <a:lstStyle/>
          <a:p>
            <a:pPr marL="0" indent="0">
              <a:buNone/>
            </a:pPr>
            <a:r>
              <a:rPr lang="nl-NL" dirty="0" smtClean="0"/>
              <a:t>10 delen</a:t>
            </a:r>
          </a:p>
          <a:p>
            <a:pPr marL="0" indent="0">
              <a:buNone/>
            </a:pPr>
            <a:r>
              <a:rPr lang="nl-NL" dirty="0" smtClean="0"/>
              <a:t>39 hoofdstukken</a:t>
            </a:r>
          </a:p>
          <a:p>
            <a:pPr marL="0" indent="0">
              <a:buNone/>
            </a:pPr>
            <a:r>
              <a:rPr lang="nl-NL" dirty="0" smtClean="0"/>
              <a:t>Deel 1 t/m 3</a:t>
            </a:r>
          </a:p>
          <a:p>
            <a:pPr marL="0" indent="0">
              <a:buNone/>
            </a:pPr>
            <a:r>
              <a:rPr lang="nl-NL" dirty="0" smtClean="0"/>
              <a:t>Deel 4</a:t>
            </a:r>
          </a:p>
          <a:p>
            <a:pPr marL="0" indent="0">
              <a:buNone/>
            </a:pPr>
            <a:r>
              <a:rPr lang="nl-NL" dirty="0" smtClean="0"/>
              <a:t>Deel 5</a:t>
            </a:r>
          </a:p>
          <a:p>
            <a:pPr marL="0" indent="0">
              <a:buNone/>
            </a:pPr>
            <a:r>
              <a:rPr lang="nl-NL" dirty="0" smtClean="0"/>
              <a:t>Nieuwe mysteries</a:t>
            </a:r>
          </a:p>
          <a:p>
            <a:pPr marL="0" indent="0">
              <a:buNone/>
            </a:pPr>
            <a:endParaRPr lang="nl-NL" dirty="0"/>
          </a:p>
        </p:txBody>
      </p:sp>
      <p:pic>
        <p:nvPicPr>
          <p:cNvPr id="10246" name="Picture 6" descr="Bookshelf Tour | De Lady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031" y="665018"/>
            <a:ext cx="8138969" cy="541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7461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955965" y="1191491"/>
            <a:ext cx="8762592" cy="3364617"/>
          </a:xfrm>
        </p:spPr>
        <p:txBody>
          <a:bodyPr/>
          <a:lstStyle/>
          <a:p>
            <a:pPr marL="0" indent="0">
              <a:buNone/>
            </a:pPr>
            <a:r>
              <a:rPr lang="nl-NL" sz="2400" dirty="0" smtClean="0"/>
              <a:t>Leuk en spannend</a:t>
            </a:r>
          </a:p>
          <a:p>
            <a:pPr marL="0" indent="0">
              <a:buNone/>
            </a:pPr>
            <a:r>
              <a:rPr lang="nl-NL" sz="2400" dirty="0" smtClean="0"/>
              <a:t>Bovennatuurlijk</a:t>
            </a:r>
          </a:p>
          <a:p>
            <a:pPr marL="0" indent="0">
              <a:buNone/>
            </a:pPr>
            <a:r>
              <a:rPr lang="nl-NL" sz="2400" dirty="0" smtClean="0"/>
              <a:t>Mooi verhaal</a:t>
            </a:r>
          </a:p>
          <a:p>
            <a:pPr marL="0" indent="0">
              <a:buNone/>
            </a:pPr>
            <a:r>
              <a:rPr lang="nl-NL" dirty="0" smtClean="0"/>
              <a:t>			</a:t>
            </a:r>
            <a:endParaRPr lang="nl-NL" dirty="0"/>
          </a:p>
          <a:p>
            <a:pPr marL="0" indent="0">
              <a:buNone/>
            </a:pPr>
            <a:endParaRPr lang="nl-NL" sz="2700" b="1" dirty="0" smtClean="0"/>
          </a:p>
        </p:txBody>
      </p:sp>
      <p:pic>
        <p:nvPicPr>
          <p:cNvPr id="5" name="Picture 2" descr="bol.com | The Vampire Diaries - Duisternis, L.J. Smit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837" y="20967"/>
            <a:ext cx="4461164" cy="683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0705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42791" y="2763222"/>
            <a:ext cx="8240040" cy="1539021"/>
          </a:xfrm>
        </p:spPr>
        <p:txBody>
          <a:bodyPr/>
          <a:lstStyle/>
          <a:p>
            <a:pPr marL="0" indent="0" algn="ctr">
              <a:buNone/>
            </a:pPr>
            <a:r>
              <a:rPr lang="nl-NL" dirty="0" smtClean="0"/>
              <a:t>		</a:t>
            </a:r>
            <a:endParaRPr lang="nl-NL" sz="2700" dirty="0"/>
          </a:p>
        </p:txBody>
      </p:sp>
      <p:pic>
        <p:nvPicPr>
          <p:cNvPr id="11268" name="Picture 4" descr="Een complete Box van mijn favoriete serie van nu; Vampire Diari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21"/>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572000" y="5292436"/>
            <a:ext cx="8118763" cy="1446550"/>
          </a:xfrm>
          <a:prstGeom prst="rect">
            <a:avLst/>
          </a:prstGeom>
          <a:noFill/>
        </p:spPr>
        <p:txBody>
          <a:bodyPr wrap="square" rtlCol="0">
            <a:spAutoFit/>
          </a:bodyPr>
          <a:lstStyle/>
          <a:p>
            <a:r>
              <a:rPr lang="nl-NL" sz="8800" dirty="0" smtClean="0"/>
              <a:t>Einde</a:t>
            </a:r>
            <a:endParaRPr lang="nl-NL" sz="8800" dirty="0"/>
          </a:p>
        </p:txBody>
      </p:sp>
    </p:spTree>
    <p:extLst>
      <p:ext uri="{BB962C8B-B14F-4D97-AF65-F5344CB8AC3E}">
        <p14:creationId xmlns:p14="http://schemas.microsoft.com/office/powerpoint/2010/main" val="3816788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ol.com | The Vampire Diaries - Duisternis, L.J. Smith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4341" y="2325189"/>
            <a:ext cx="2957659" cy="4532811"/>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7"/>
          <p:cNvSpPr>
            <a:spLocks noGrp="1"/>
          </p:cNvSpPr>
          <p:nvPr>
            <p:ph idx="1"/>
          </p:nvPr>
        </p:nvSpPr>
        <p:spPr>
          <a:xfrm>
            <a:off x="359408" y="1528354"/>
            <a:ext cx="10353762" cy="4058751"/>
          </a:xfrm>
        </p:spPr>
        <p:txBody>
          <a:bodyPr/>
          <a:lstStyle/>
          <a:p>
            <a:pPr marL="0" indent="0">
              <a:buNone/>
            </a:pPr>
            <a:r>
              <a:rPr lang="nl-NL" dirty="0" err="1"/>
              <a:t>Vampire</a:t>
            </a:r>
            <a:r>
              <a:rPr lang="nl-NL" dirty="0"/>
              <a:t> </a:t>
            </a:r>
            <a:r>
              <a:rPr lang="nl-NL" dirty="0" err="1"/>
              <a:t>Diaries</a:t>
            </a:r>
            <a:r>
              <a:rPr lang="nl-NL" dirty="0"/>
              <a:t>; duisternis</a:t>
            </a:r>
          </a:p>
          <a:p>
            <a:pPr marL="0" indent="0">
              <a:buNone/>
            </a:pPr>
            <a:r>
              <a:rPr lang="nl-NL" dirty="0"/>
              <a:t>L.J. Smith (Lisa Jane </a:t>
            </a:r>
            <a:r>
              <a:rPr lang="nl-NL" dirty="0" smtClean="0"/>
              <a:t>Smith)</a:t>
            </a:r>
          </a:p>
          <a:p>
            <a:pPr marL="0" indent="0">
              <a:buNone/>
            </a:pPr>
            <a:r>
              <a:rPr lang="nl-NL" dirty="0" smtClean="0"/>
              <a:t>Boekerij Young</a:t>
            </a:r>
          </a:p>
          <a:p>
            <a:pPr marL="0" indent="0">
              <a:buNone/>
            </a:pPr>
            <a:r>
              <a:rPr lang="nl-NL" dirty="0" smtClean="0"/>
              <a:t>Vijfde deel</a:t>
            </a:r>
          </a:p>
          <a:p>
            <a:pPr marL="0" indent="0">
              <a:buNone/>
            </a:pPr>
            <a:r>
              <a:rPr lang="nl-NL" dirty="0" smtClean="0"/>
              <a:t>2011</a:t>
            </a:r>
          </a:p>
          <a:p>
            <a:pPr marL="0" indent="0">
              <a:buNone/>
            </a:pPr>
            <a:r>
              <a:rPr lang="nl-NL" dirty="0" smtClean="0"/>
              <a:t>415 bladzijdes</a:t>
            </a:r>
          </a:p>
        </p:txBody>
      </p:sp>
      <p:pic>
        <p:nvPicPr>
          <p:cNvPr id="2056" name="Picture 8" descr="L. J. Sm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468" y="2325189"/>
            <a:ext cx="3021873" cy="45328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ijzen | biebmiep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468" y="0"/>
            <a:ext cx="5979531" cy="232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1034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85240" y="1240294"/>
            <a:ext cx="8397947" cy="5212757"/>
          </a:xfrm>
        </p:spPr>
        <p:txBody>
          <a:bodyPr>
            <a:normAutofit/>
          </a:bodyPr>
          <a:lstStyle/>
          <a:p>
            <a:pPr marL="0" indent="0">
              <a:buNone/>
            </a:pPr>
            <a:r>
              <a:rPr lang="nl-NL" dirty="0" smtClean="0"/>
              <a:t>L.J. Smith (Lisa Jane Smith)</a:t>
            </a:r>
          </a:p>
          <a:p>
            <a:pPr marL="0" indent="0">
              <a:buNone/>
            </a:pPr>
            <a:r>
              <a:rPr lang="nl-NL" dirty="0" smtClean="0"/>
              <a:t>Amerikaanse schrijfster</a:t>
            </a:r>
          </a:p>
          <a:p>
            <a:pPr marL="0" indent="0">
              <a:buNone/>
            </a:pPr>
            <a:r>
              <a:rPr lang="nl-NL" dirty="0" smtClean="0"/>
              <a:t>4 September 1965</a:t>
            </a:r>
          </a:p>
          <a:p>
            <a:pPr marL="0" indent="0">
              <a:buNone/>
            </a:pPr>
            <a:r>
              <a:rPr lang="nl-NL" dirty="0" smtClean="0"/>
              <a:t>54 jaar</a:t>
            </a:r>
          </a:p>
          <a:p>
            <a:pPr marL="0" indent="0">
              <a:buNone/>
            </a:pPr>
            <a:r>
              <a:rPr lang="nl-NL" dirty="0"/>
              <a:t>Californië</a:t>
            </a:r>
          </a:p>
          <a:p>
            <a:pPr marL="0" indent="0">
              <a:buNone/>
            </a:pPr>
            <a:r>
              <a:rPr lang="nl-NL" dirty="0" smtClean="0"/>
              <a:t>Villa Park High School</a:t>
            </a:r>
          </a:p>
          <a:p>
            <a:pPr marL="0" indent="0">
              <a:buNone/>
            </a:pPr>
            <a:r>
              <a:rPr lang="nl-NL" dirty="0" err="1" smtClean="0"/>
              <a:t>Zoe</a:t>
            </a:r>
            <a:r>
              <a:rPr lang="nl-NL" dirty="0" smtClean="0"/>
              <a:t> Gibbs</a:t>
            </a:r>
          </a:p>
          <a:p>
            <a:pPr marL="0" indent="0">
              <a:buNone/>
            </a:pPr>
            <a:r>
              <a:rPr lang="nl-NL" dirty="0" smtClean="0"/>
              <a:t>Lerares basisschool</a:t>
            </a:r>
          </a:p>
          <a:p>
            <a:pPr marL="0" indent="0">
              <a:buNone/>
            </a:pPr>
            <a:r>
              <a:rPr lang="nl-NL" dirty="0" smtClean="0"/>
              <a:t>schrijven</a:t>
            </a:r>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a:p>
            <a:pPr marL="0" indent="0">
              <a:buNone/>
            </a:pPr>
            <a:endParaRPr lang="nl-NL" dirty="0"/>
          </a:p>
        </p:txBody>
      </p:sp>
      <p:pic>
        <p:nvPicPr>
          <p:cNvPr id="3074" name="Picture 2" descr="Lisa Jane Smith (born September 4, 1965), American novelis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921" y="3931920"/>
            <a:ext cx="2926079" cy="29260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J. Smith | Boeken &amp; Recensies | Hebban.n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8212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89709" y="512618"/>
            <a:ext cx="9434946" cy="5805055"/>
          </a:xfrm>
        </p:spPr>
        <p:txBody>
          <a:bodyPr/>
          <a:lstStyle/>
          <a:p>
            <a:pPr marL="0" indent="0">
              <a:buNone/>
            </a:pPr>
            <a:r>
              <a:rPr lang="nl-NL" dirty="0" smtClean="0"/>
              <a:t>			</a:t>
            </a:r>
            <a:endParaRPr lang="nl-NL" dirty="0"/>
          </a:p>
          <a:p>
            <a:pPr marL="0" indent="0">
              <a:buNone/>
            </a:pPr>
            <a:r>
              <a:rPr lang="nl-NL" sz="2700" b="1" dirty="0" smtClean="0"/>
              <a:t>Elena</a:t>
            </a:r>
            <a:endParaRPr lang="nl-NL" sz="2700" b="1" dirty="0" smtClean="0"/>
          </a:p>
          <a:p>
            <a:pPr marL="0" indent="0">
              <a:buNone/>
            </a:pPr>
            <a:r>
              <a:rPr lang="nl-NL" sz="2700" b="1" dirty="0" smtClean="0"/>
              <a:t>Bovennatuurlijke krachten</a:t>
            </a:r>
          </a:p>
          <a:p>
            <a:pPr marL="0" indent="0">
              <a:buNone/>
            </a:pPr>
            <a:r>
              <a:rPr lang="nl-NL" sz="2700" b="1" dirty="0" smtClean="0"/>
              <a:t>Stefan </a:t>
            </a:r>
          </a:p>
          <a:p>
            <a:pPr marL="0" indent="0">
              <a:buNone/>
            </a:pPr>
            <a:r>
              <a:rPr lang="nl-NL" sz="2700" b="1" dirty="0" smtClean="0"/>
              <a:t>Bovennatuurlijke wijze</a:t>
            </a:r>
          </a:p>
          <a:p>
            <a:pPr marL="0" indent="0">
              <a:buNone/>
            </a:pPr>
            <a:r>
              <a:rPr lang="nl-NL" sz="2700" b="1" dirty="0" err="1" smtClean="0"/>
              <a:t>Damon</a:t>
            </a:r>
            <a:endParaRPr lang="nl-NL" sz="2700" b="1" dirty="0" smtClean="0"/>
          </a:p>
          <a:p>
            <a:pPr marL="0" indent="0">
              <a:buNone/>
            </a:pPr>
            <a:r>
              <a:rPr lang="nl-NL" sz="2700" b="1" dirty="0" smtClean="0"/>
              <a:t>Nog slechter</a:t>
            </a:r>
          </a:p>
          <a:p>
            <a:pPr marL="0" indent="0">
              <a:buNone/>
            </a:pPr>
            <a:r>
              <a:rPr lang="nl-NL" sz="2700" b="1" dirty="0" smtClean="0"/>
              <a:t>Caroline </a:t>
            </a:r>
          </a:p>
          <a:p>
            <a:pPr marL="0" indent="0">
              <a:buNone/>
            </a:pPr>
            <a:r>
              <a:rPr lang="nl-NL" sz="2700" b="1" dirty="0" smtClean="0"/>
              <a:t>Bovennatuurlijk wezen</a:t>
            </a:r>
          </a:p>
          <a:p>
            <a:pPr marL="0" indent="0">
              <a:buNone/>
            </a:pPr>
            <a:r>
              <a:rPr lang="nl-NL" sz="2700" b="1" dirty="0" err="1" smtClean="0"/>
              <a:t>Malach</a:t>
            </a:r>
            <a:r>
              <a:rPr lang="nl-NL" sz="2700" b="1" dirty="0" smtClean="0"/>
              <a:t> </a:t>
            </a:r>
            <a:endParaRPr lang="nl-NL" sz="2700" b="1" dirty="0" smtClean="0"/>
          </a:p>
        </p:txBody>
      </p:sp>
      <p:pic>
        <p:nvPicPr>
          <p:cNvPr id="4098" name="Picture 2" descr="Malach | The Vampire Diaries Wiki | Fan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0"/>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ste Fantasy Series op Netflix - Alle Netflix 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402" y="3415145"/>
            <a:ext cx="5498598" cy="341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49695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1" y="1066800"/>
            <a:ext cx="8825346" cy="5112327"/>
          </a:xfrm>
        </p:spPr>
        <p:txBody>
          <a:bodyPr>
            <a:normAutofit/>
          </a:bodyPr>
          <a:lstStyle/>
          <a:p>
            <a:pPr marL="0" indent="0">
              <a:buNone/>
            </a:pPr>
            <a:r>
              <a:rPr lang="nl-NL" dirty="0" smtClean="0"/>
              <a:t>Duisternis</a:t>
            </a:r>
          </a:p>
          <a:p>
            <a:pPr marL="0" indent="0">
              <a:buNone/>
            </a:pPr>
            <a:r>
              <a:rPr lang="nl-NL" dirty="0" smtClean="0"/>
              <a:t>Passend</a:t>
            </a:r>
          </a:p>
          <a:p>
            <a:pPr marL="0" indent="0">
              <a:buNone/>
            </a:pPr>
            <a:r>
              <a:rPr lang="nl-NL" dirty="0" smtClean="0"/>
              <a:t>Bovennatuurlijk</a:t>
            </a:r>
          </a:p>
          <a:p>
            <a:pPr marL="0" indent="0">
              <a:buNone/>
            </a:pPr>
            <a:r>
              <a:rPr lang="nl-NL" dirty="0" smtClean="0"/>
              <a:t>Wezen</a:t>
            </a:r>
          </a:p>
          <a:p>
            <a:pPr marL="0" indent="0">
              <a:buNone/>
            </a:pPr>
            <a:r>
              <a:rPr lang="nl-NL" dirty="0" smtClean="0"/>
              <a:t>Krachten</a:t>
            </a:r>
          </a:p>
          <a:p>
            <a:pPr marL="0" indent="0">
              <a:buNone/>
            </a:pPr>
            <a:r>
              <a:rPr lang="nl-NL" dirty="0" smtClean="0"/>
              <a:t>Verdwijningen </a:t>
            </a:r>
          </a:p>
          <a:p>
            <a:pPr marL="0" indent="0">
              <a:buNone/>
            </a:pPr>
            <a:r>
              <a:rPr lang="nl-NL" dirty="0" smtClean="0"/>
              <a:t>Gedrag </a:t>
            </a:r>
          </a:p>
          <a:p>
            <a:pPr marL="0" indent="0">
              <a:buNone/>
            </a:pPr>
            <a:r>
              <a:rPr lang="nl-NL" dirty="0" smtClean="0"/>
              <a:t>Veel duisternis </a:t>
            </a:r>
          </a:p>
          <a:p>
            <a:pPr marL="0" indent="0">
              <a:buNone/>
            </a:pPr>
            <a:endParaRPr lang="nl-NL" dirty="0" smtClean="0"/>
          </a:p>
          <a:p>
            <a:pPr marL="0" indent="0">
              <a:buNone/>
            </a:pPr>
            <a:r>
              <a:rPr lang="nl-NL" dirty="0" smtClean="0"/>
              <a:t>	</a:t>
            </a:r>
            <a:endParaRPr lang="nl-NL" dirty="0" smtClean="0"/>
          </a:p>
          <a:p>
            <a:pPr marL="0" indent="0">
              <a:buNone/>
            </a:pPr>
            <a:r>
              <a:rPr lang="nl-NL" dirty="0" smtClean="0"/>
              <a:t>	</a:t>
            </a:r>
            <a:endParaRPr lang="nl-NL" dirty="0"/>
          </a:p>
          <a:p>
            <a:pPr marL="0" indent="0">
              <a:buNone/>
            </a:pPr>
            <a:endParaRPr lang="nl-NL" sz="2700" b="1" dirty="0" smtClean="0"/>
          </a:p>
        </p:txBody>
      </p:sp>
      <p:pic>
        <p:nvPicPr>
          <p:cNvPr id="5122" name="Picture 2" descr="Waar is God als het donker is in de ziel ~ Creatov.n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0"/>
            <a:ext cx="666750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an eng tot sexy: zo evolueerden de vampieren in d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573" y="3692236"/>
            <a:ext cx="5183427" cy="316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78131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8725" y="316190"/>
            <a:ext cx="6040582" cy="3463637"/>
          </a:xfrm>
        </p:spPr>
        <p:txBody>
          <a:bodyPr/>
          <a:lstStyle/>
          <a:p>
            <a:pPr marL="0" indent="0">
              <a:buNone/>
            </a:pPr>
            <a:r>
              <a:rPr lang="nl-NL" dirty="0" smtClean="0"/>
              <a:t>Elena</a:t>
            </a:r>
          </a:p>
          <a:p>
            <a:pPr marL="0" indent="0">
              <a:buNone/>
            </a:pPr>
            <a:r>
              <a:rPr lang="nl-NL" dirty="0" smtClean="0"/>
              <a:t>Stefan</a:t>
            </a:r>
          </a:p>
          <a:p>
            <a:pPr marL="0" indent="0">
              <a:buNone/>
            </a:pPr>
            <a:r>
              <a:rPr lang="nl-NL" dirty="0" err="1" smtClean="0"/>
              <a:t>Damon</a:t>
            </a:r>
            <a:endParaRPr lang="nl-NL" dirty="0" smtClean="0"/>
          </a:p>
          <a:p>
            <a:pPr marL="0" indent="0">
              <a:buNone/>
            </a:pPr>
            <a:r>
              <a:rPr lang="nl-NL" dirty="0" smtClean="0"/>
              <a:t>Matt</a:t>
            </a:r>
          </a:p>
          <a:p>
            <a:pPr marL="0" indent="0">
              <a:buNone/>
            </a:pPr>
            <a:r>
              <a:rPr lang="nl-NL" dirty="0" smtClean="0"/>
              <a:t>Bonnie</a:t>
            </a:r>
          </a:p>
          <a:p>
            <a:pPr marL="0" indent="0">
              <a:buNone/>
            </a:pPr>
            <a:r>
              <a:rPr lang="nl-NL" dirty="0" err="1" smtClean="0"/>
              <a:t>Meredith</a:t>
            </a:r>
            <a:endParaRPr lang="nl-NL" dirty="0" smtClean="0"/>
          </a:p>
          <a:p>
            <a:pPr marL="0" indent="0">
              <a:buNone/>
            </a:pPr>
            <a:r>
              <a:rPr lang="nl-NL" dirty="0" smtClean="0"/>
              <a:t>Caroline </a:t>
            </a:r>
          </a:p>
          <a:p>
            <a:pPr marL="0" indent="0">
              <a:buNone/>
            </a:pPr>
            <a:endParaRPr lang="nl-NL" dirty="0"/>
          </a:p>
        </p:txBody>
      </p:sp>
      <p:pic>
        <p:nvPicPr>
          <p:cNvPr id="6146" name="Picture 2" descr="Top 10 Hottest Vamps In 'The Vampire Diaries' Universe - You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0654" y="1"/>
            <a:ext cx="3491345" cy="26166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tefan Salvatore The Vampire Diaries | Mooie mannen, Mooie mens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994" y="1"/>
            <a:ext cx="2675660" cy="357708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Bestel de THE VAMPIRE DIARIES - damon Poster op EuroPosters.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16" y="-16878"/>
            <a:ext cx="2395977" cy="359396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tt Donovan | The Vampire Diaries Wiki | Fand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2155" y="3577086"/>
            <a:ext cx="2458497" cy="328091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onnie! because I won't leave out the witches! (With image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0653" y="2616633"/>
            <a:ext cx="3491346" cy="464684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Meredith Fell | The Vampire Diaries Wiki | Fand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2254" y="3707968"/>
            <a:ext cx="2520026" cy="3150032"/>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9 Life Lessons Learned From The Vampire Diaries' Caroline Forbes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7055" y="3593965"/>
            <a:ext cx="2244022" cy="326403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3629015" y="260463"/>
            <a:ext cx="1721018" cy="369332"/>
          </a:xfrm>
          <a:prstGeom prst="rect">
            <a:avLst/>
          </a:prstGeom>
          <a:noFill/>
        </p:spPr>
        <p:txBody>
          <a:bodyPr wrap="square" rtlCol="0">
            <a:spAutoFit/>
          </a:bodyPr>
          <a:lstStyle/>
          <a:p>
            <a:r>
              <a:rPr lang="nl-NL" dirty="0" err="1" smtClean="0"/>
              <a:t>Damon</a:t>
            </a:r>
            <a:r>
              <a:rPr lang="nl-NL" dirty="0" smtClean="0"/>
              <a:t> </a:t>
            </a:r>
            <a:endParaRPr lang="nl-NL" dirty="0"/>
          </a:p>
        </p:txBody>
      </p:sp>
      <p:sp>
        <p:nvSpPr>
          <p:cNvPr id="7" name="Tekstvak 6"/>
          <p:cNvSpPr txBox="1"/>
          <p:nvPr/>
        </p:nvSpPr>
        <p:spPr>
          <a:xfrm>
            <a:off x="7362824" y="260463"/>
            <a:ext cx="1185431" cy="369332"/>
          </a:xfrm>
          <a:prstGeom prst="rect">
            <a:avLst/>
          </a:prstGeom>
          <a:noFill/>
        </p:spPr>
        <p:txBody>
          <a:bodyPr wrap="square" rtlCol="0">
            <a:spAutoFit/>
          </a:bodyPr>
          <a:lstStyle/>
          <a:p>
            <a:r>
              <a:rPr lang="nl-NL" dirty="0" smtClean="0"/>
              <a:t>Stefan </a:t>
            </a:r>
            <a:endParaRPr lang="nl-NL" dirty="0"/>
          </a:p>
        </p:txBody>
      </p:sp>
      <p:sp>
        <p:nvSpPr>
          <p:cNvPr id="8" name="Tekstvak 7"/>
          <p:cNvSpPr txBox="1"/>
          <p:nvPr/>
        </p:nvSpPr>
        <p:spPr>
          <a:xfrm>
            <a:off x="11223915" y="131524"/>
            <a:ext cx="2149189" cy="369332"/>
          </a:xfrm>
          <a:prstGeom prst="rect">
            <a:avLst/>
          </a:prstGeom>
          <a:noFill/>
        </p:spPr>
        <p:txBody>
          <a:bodyPr wrap="square" rtlCol="0">
            <a:spAutoFit/>
          </a:bodyPr>
          <a:lstStyle/>
          <a:p>
            <a:r>
              <a:rPr lang="nl-NL" dirty="0" smtClean="0"/>
              <a:t>Elena </a:t>
            </a:r>
            <a:endParaRPr lang="nl-NL" dirty="0"/>
          </a:p>
        </p:txBody>
      </p:sp>
      <p:sp>
        <p:nvSpPr>
          <p:cNvPr id="9" name="Tekstvak 8"/>
          <p:cNvSpPr txBox="1"/>
          <p:nvPr/>
        </p:nvSpPr>
        <p:spPr>
          <a:xfrm>
            <a:off x="8736157" y="2727527"/>
            <a:ext cx="2452255" cy="369332"/>
          </a:xfrm>
          <a:prstGeom prst="rect">
            <a:avLst/>
          </a:prstGeom>
          <a:noFill/>
        </p:spPr>
        <p:txBody>
          <a:bodyPr wrap="square" rtlCol="0">
            <a:spAutoFit/>
          </a:bodyPr>
          <a:lstStyle/>
          <a:p>
            <a:r>
              <a:rPr lang="nl-NL" dirty="0" smtClean="0"/>
              <a:t>Bonnie </a:t>
            </a:r>
            <a:endParaRPr lang="nl-NL" dirty="0"/>
          </a:p>
        </p:txBody>
      </p:sp>
      <p:sp>
        <p:nvSpPr>
          <p:cNvPr id="10" name="Tekstvak 9"/>
          <p:cNvSpPr txBox="1"/>
          <p:nvPr/>
        </p:nvSpPr>
        <p:spPr>
          <a:xfrm>
            <a:off x="6279366" y="3613235"/>
            <a:ext cx="1821190" cy="369332"/>
          </a:xfrm>
          <a:prstGeom prst="rect">
            <a:avLst/>
          </a:prstGeom>
          <a:noFill/>
        </p:spPr>
        <p:txBody>
          <a:bodyPr wrap="square" rtlCol="0">
            <a:spAutoFit/>
          </a:bodyPr>
          <a:lstStyle/>
          <a:p>
            <a:r>
              <a:rPr lang="nl-NL" dirty="0" smtClean="0"/>
              <a:t>Matt </a:t>
            </a:r>
            <a:endParaRPr lang="nl-NL" dirty="0"/>
          </a:p>
        </p:txBody>
      </p:sp>
      <p:sp>
        <p:nvSpPr>
          <p:cNvPr id="11" name="Tekstvak 10"/>
          <p:cNvSpPr txBox="1"/>
          <p:nvPr/>
        </p:nvSpPr>
        <p:spPr>
          <a:xfrm>
            <a:off x="3956351" y="3544857"/>
            <a:ext cx="1234788" cy="369332"/>
          </a:xfrm>
          <a:prstGeom prst="rect">
            <a:avLst/>
          </a:prstGeom>
          <a:noFill/>
        </p:spPr>
        <p:txBody>
          <a:bodyPr wrap="square" rtlCol="0">
            <a:spAutoFit/>
          </a:bodyPr>
          <a:lstStyle/>
          <a:p>
            <a:r>
              <a:rPr lang="nl-NL" dirty="0" smtClean="0"/>
              <a:t>Caroline</a:t>
            </a:r>
            <a:endParaRPr lang="nl-NL" dirty="0"/>
          </a:p>
        </p:txBody>
      </p:sp>
      <p:sp>
        <p:nvSpPr>
          <p:cNvPr id="12" name="Tekstvak 11"/>
          <p:cNvSpPr txBox="1"/>
          <p:nvPr/>
        </p:nvSpPr>
        <p:spPr>
          <a:xfrm>
            <a:off x="1418520" y="3743563"/>
            <a:ext cx="1303043" cy="369332"/>
          </a:xfrm>
          <a:prstGeom prst="rect">
            <a:avLst/>
          </a:prstGeom>
          <a:noFill/>
        </p:spPr>
        <p:txBody>
          <a:bodyPr wrap="square" rtlCol="0">
            <a:spAutoFit/>
          </a:bodyPr>
          <a:lstStyle/>
          <a:p>
            <a:r>
              <a:rPr lang="nl-NL" dirty="0" err="1" smtClean="0"/>
              <a:t>Meredith</a:t>
            </a:r>
            <a:r>
              <a:rPr lang="nl-NL" dirty="0" smtClean="0"/>
              <a:t> </a:t>
            </a:r>
            <a:endParaRPr lang="nl-NL" dirty="0"/>
          </a:p>
        </p:txBody>
      </p:sp>
    </p:spTree>
    <p:extLst>
      <p:ext uri="{BB962C8B-B14F-4D97-AF65-F5344CB8AC3E}">
        <p14:creationId xmlns:p14="http://schemas.microsoft.com/office/powerpoint/2010/main" val="328604359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942109" y="1219199"/>
            <a:ext cx="8804156" cy="3212217"/>
          </a:xfrm>
        </p:spPr>
        <p:txBody>
          <a:bodyPr>
            <a:normAutofit/>
          </a:bodyPr>
          <a:lstStyle/>
          <a:p>
            <a:pPr marL="0" indent="0">
              <a:buNone/>
            </a:pPr>
            <a:r>
              <a:rPr lang="nl-NL" sz="2800" dirty="0" smtClean="0"/>
              <a:t>Nu</a:t>
            </a:r>
          </a:p>
          <a:p>
            <a:pPr marL="0" indent="0">
              <a:buNone/>
            </a:pPr>
            <a:r>
              <a:rPr lang="nl-NL" sz="2800" dirty="0" smtClean="0"/>
              <a:t>Heden </a:t>
            </a:r>
          </a:p>
        </p:txBody>
      </p:sp>
      <p:pic>
        <p:nvPicPr>
          <p:cNvPr id="7170" name="Picture 2" descr="The Vampire Diaries (serie, 2009–2017) - FilmVandaag.n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8630"/>
            <a:ext cx="28575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ystic Falls | The Vampire Diaries Wiki | Fand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139" y="3541510"/>
            <a:ext cx="5898861" cy="331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389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98764" y="928256"/>
            <a:ext cx="8942702" cy="3752544"/>
          </a:xfrm>
        </p:spPr>
        <p:txBody>
          <a:bodyPr/>
          <a:lstStyle/>
          <a:p>
            <a:pPr marL="0" indent="0">
              <a:buNone/>
            </a:pPr>
            <a:r>
              <a:rPr lang="nl-NL" dirty="0" err="1" smtClean="0"/>
              <a:t>Mystic</a:t>
            </a:r>
            <a:r>
              <a:rPr lang="nl-NL" dirty="0" smtClean="0"/>
              <a:t> Falls</a:t>
            </a:r>
          </a:p>
          <a:p>
            <a:pPr marL="0" indent="0">
              <a:buNone/>
            </a:pPr>
            <a:r>
              <a:rPr lang="nl-NL" dirty="0" smtClean="0"/>
              <a:t>Het pension</a:t>
            </a:r>
          </a:p>
          <a:p>
            <a:pPr marL="0" indent="0">
              <a:buNone/>
            </a:pPr>
            <a:r>
              <a:rPr lang="nl-NL" dirty="0" smtClean="0"/>
              <a:t>Het oude bos</a:t>
            </a:r>
            <a:r>
              <a:rPr lang="nl-NL" dirty="0" smtClean="0"/>
              <a:t> </a:t>
            </a:r>
          </a:p>
          <a:p>
            <a:pPr marL="0" indent="0">
              <a:buNone/>
            </a:pPr>
            <a:r>
              <a:rPr lang="nl-NL" dirty="0" smtClean="0"/>
              <a:t>		</a:t>
            </a:r>
            <a:endParaRPr lang="nl-NL" dirty="0"/>
          </a:p>
          <a:p>
            <a:pPr marL="0" indent="0">
              <a:buNone/>
            </a:pPr>
            <a:endParaRPr lang="nl-NL" sz="2700" b="1" dirty="0" smtClean="0"/>
          </a:p>
        </p:txBody>
      </p:sp>
      <p:pic>
        <p:nvPicPr>
          <p:cNvPr id="8194" name="Picture 2" descr="Mystic Falls - Picture of Vampire Stalkers/Mystic Falls Tou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709" y="0"/>
            <a:ext cx="4264025" cy="284526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vington, Georgia AKA Mystic Falls, Virginia in The Vampire Dia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2734" y="0"/>
            <a:ext cx="4269266" cy="416329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Gratis stock foto's - Rgbstock - gratis afbeeldingen | donker bo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734" y="3997591"/>
            <a:ext cx="4269266" cy="286040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Atlanta, GA's c.1929 Glenridge Hall aka 'Salvatore Boarding Hous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23" y="2851697"/>
            <a:ext cx="7910411" cy="399116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8091055" y="119653"/>
            <a:ext cx="2036618" cy="369332"/>
          </a:xfrm>
          <a:prstGeom prst="rect">
            <a:avLst/>
          </a:prstGeom>
          <a:noFill/>
        </p:spPr>
        <p:txBody>
          <a:bodyPr wrap="square" rtlCol="0">
            <a:spAutoFit/>
          </a:bodyPr>
          <a:lstStyle/>
          <a:p>
            <a:r>
              <a:rPr lang="nl-NL" dirty="0" err="1" smtClean="0"/>
              <a:t>Mystic</a:t>
            </a:r>
            <a:r>
              <a:rPr lang="nl-NL" dirty="0" smtClean="0"/>
              <a:t> Falls</a:t>
            </a:r>
            <a:endParaRPr lang="nl-NL" dirty="0"/>
          </a:p>
        </p:txBody>
      </p:sp>
      <p:sp>
        <p:nvSpPr>
          <p:cNvPr id="9" name="Tekstvak 8"/>
          <p:cNvSpPr txBox="1"/>
          <p:nvPr/>
        </p:nvSpPr>
        <p:spPr>
          <a:xfrm>
            <a:off x="3391066" y="6388764"/>
            <a:ext cx="2832849" cy="461665"/>
          </a:xfrm>
          <a:prstGeom prst="rect">
            <a:avLst/>
          </a:prstGeom>
          <a:noFill/>
        </p:spPr>
        <p:txBody>
          <a:bodyPr wrap="square" rtlCol="0">
            <a:spAutoFit/>
          </a:bodyPr>
          <a:lstStyle/>
          <a:p>
            <a:r>
              <a:rPr lang="nl-NL" sz="2400" dirty="0" smtClean="0"/>
              <a:t>Het pension</a:t>
            </a:r>
            <a:endParaRPr lang="nl-NL" sz="2400" dirty="0"/>
          </a:p>
        </p:txBody>
      </p:sp>
      <p:sp>
        <p:nvSpPr>
          <p:cNvPr id="10" name="Tekstvak 9"/>
          <p:cNvSpPr txBox="1"/>
          <p:nvPr/>
        </p:nvSpPr>
        <p:spPr>
          <a:xfrm>
            <a:off x="10238509" y="4163291"/>
            <a:ext cx="1745673" cy="369332"/>
          </a:xfrm>
          <a:prstGeom prst="rect">
            <a:avLst/>
          </a:prstGeom>
          <a:noFill/>
        </p:spPr>
        <p:txBody>
          <a:bodyPr wrap="square" rtlCol="0">
            <a:spAutoFit/>
          </a:bodyPr>
          <a:lstStyle/>
          <a:p>
            <a:r>
              <a:rPr lang="nl-NL" dirty="0" smtClean="0"/>
              <a:t>Het oude bos </a:t>
            </a:r>
            <a:endParaRPr lang="nl-NL" dirty="0"/>
          </a:p>
        </p:txBody>
      </p:sp>
    </p:spTree>
    <p:extLst>
      <p:ext uri="{BB962C8B-B14F-4D97-AF65-F5344CB8AC3E}">
        <p14:creationId xmlns:p14="http://schemas.microsoft.com/office/powerpoint/2010/main" val="58694154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81891" y="803564"/>
            <a:ext cx="8804156" cy="3378471"/>
          </a:xfrm>
        </p:spPr>
        <p:txBody>
          <a:bodyPr/>
          <a:lstStyle/>
          <a:p>
            <a:pPr marL="0" indent="0">
              <a:buNone/>
            </a:pPr>
            <a:r>
              <a:rPr lang="nl-NL" dirty="0" smtClean="0"/>
              <a:t>Perspectief</a:t>
            </a:r>
          </a:p>
          <a:p>
            <a:pPr marL="0" indent="0">
              <a:buNone/>
            </a:pPr>
            <a:r>
              <a:rPr lang="nl-NL" dirty="0" smtClean="0"/>
              <a:t>Elena</a:t>
            </a:r>
          </a:p>
          <a:p>
            <a:pPr marL="0" indent="0">
              <a:buNone/>
            </a:pPr>
            <a:r>
              <a:rPr lang="nl-NL" dirty="0" smtClean="0"/>
              <a:t>Stefan</a:t>
            </a:r>
          </a:p>
          <a:p>
            <a:pPr marL="0" indent="0">
              <a:buNone/>
            </a:pPr>
            <a:r>
              <a:rPr lang="nl-NL" dirty="0" err="1" smtClean="0"/>
              <a:t>Damon</a:t>
            </a:r>
            <a:endParaRPr lang="nl-NL" dirty="0" smtClean="0"/>
          </a:p>
          <a:p>
            <a:pPr marL="0" indent="0">
              <a:buNone/>
            </a:pPr>
            <a:r>
              <a:rPr lang="nl-NL" dirty="0" smtClean="0"/>
              <a:t>Matt</a:t>
            </a:r>
          </a:p>
          <a:p>
            <a:pPr marL="0" indent="0">
              <a:buNone/>
            </a:pPr>
            <a:r>
              <a:rPr lang="nl-NL" dirty="0" smtClean="0"/>
              <a:t>Bonnie</a:t>
            </a:r>
          </a:p>
          <a:p>
            <a:pPr marL="0" indent="0">
              <a:buNone/>
            </a:pPr>
            <a:r>
              <a:rPr lang="nl-NL" dirty="0" err="1" smtClean="0"/>
              <a:t>Meredith</a:t>
            </a:r>
            <a:endParaRPr lang="nl-NL" dirty="0" smtClean="0"/>
          </a:p>
        </p:txBody>
      </p:sp>
      <p:pic>
        <p:nvPicPr>
          <p:cNvPr id="9218" name="Picture 2" descr="The Vampire Diaries Quiz XXL - Cosmo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408" y="397861"/>
            <a:ext cx="5110592" cy="31449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onnie Caroline Elena i was feeling epic | Vampire diaries, Seri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897" y="3542995"/>
            <a:ext cx="5123103" cy="288174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Elena and Matt | The Vampire Diaries Wiki | Fa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106" y="1026102"/>
            <a:ext cx="4180302" cy="418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5363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Mondriaan rood">
  <a:themeElements>
    <a:clrScheme name="Het Hooghuis - Mondriaan">
      <a:dk1>
        <a:sysClr val="windowText" lastClr="000000"/>
      </a:dk1>
      <a:lt1>
        <a:sysClr val="window" lastClr="FFFFFF"/>
      </a:lt1>
      <a:dk2>
        <a:srgbClr val="44546A"/>
      </a:dk2>
      <a:lt2>
        <a:srgbClr val="E7E6E6"/>
      </a:lt2>
      <a:accent1>
        <a:srgbClr val="008BD2"/>
      </a:accent1>
      <a:accent2>
        <a:srgbClr val="EF7D00"/>
      </a:accent2>
      <a:accent3>
        <a:srgbClr val="3FA535"/>
      </a:accent3>
      <a:accent4>
        <a:srgbClr val="CC171A"/>
      </a:accent4>
      <a:accent5>
        <a:srgbClr val="83207E"/>
      </a:accent5>
      <a:accent6>
        <a:srgbClr val="FFC000"/>
      </a:accent6>
      <a:hlink>
        <a:srgbClr val="008A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driaan_V2.potx [Alleen-lezen]" id="{D59084AD-B7C6-48A1-8ECA-40498334F06C}" vid="{CDAEB464-8CCD-4770-A6BB-6F142563692B}"/>
    </a:ext>
  </a:extLst>
</a:theme>
</file>

<file path=ppt/theme/theme2.xml><?xml version="1.0" encoding="utf-8"?>
<a:theme xmlns:a="http://schemas.openxmlformats.org/drawingml/2006/main" name="Mondriaan wit">
  <a:themeElements>
    <a:clrScheme name="Hooghuis - Heesch">
      <a:dk1>
        <a:sysClr val="windowText" lastClr="000000"/>
      </a:dk1>
      <a:lt1>
        <a:sysClr val="window" lastClr="FFFFFF"/>
      </a:lt1>
      <a:dk2>
        <a:srgbClr val="44546A"/>
      </a:dk2>
      <a:lt2>
        <a:srgbClr val="E7E6E6"/>
      </a:lt2>
      <a:accent1>
        <a:srgbClr val="CC171A"/>
      </a:accent1>
      <a:accent2>
        <a:srgbClr val="3FA535"/>
      </a:accent2>
      <a:accent3>
        <a:srgbClr val="EF7D00"/>
      </a:accent3>
      <a:accent4>
        <a:srgbClr val="008BD2"/>
      </a:accent4>
      <a:accent5>
        <a:srgbClr val="83207E"/>
      </a:accent5>
      <a:accent6>
        <a:srgbClr val="FFC000"/>
      </a:accent6>
      <a:hlink>
        <a:srgbClr val="008A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driaan_V2.potx [Alleen-lezen]" id="{D59084AD-B7C6-48A1-8ECA-40498334F06C}" vid="{8DAC916E-DCC3-418F-A5F7-DA176ABC9EC6}"/>
    </a:ext>
  </a:extLst>
</a:theme>
</file>

<file path=ppt/theme/theme3.xml><?xml version="1.0" encoding="utf-8"?>
<a:theme xmlns:a="http://schemas.openxmlformats.org/drawingml/2006/main" name="Leisteen">
  <a:themeElements>
    <a:clrScheme name="Leisteen">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Leisteen">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eisteen">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AC9955266F3D4589720BCE8BDFCFC5" ma:contentTypeVersion="10" ma:contentTypeDescription="Een nieuw document maken." ma:contentTypeScope="" ma:versionID="4ce93a4594c63ce3de4e633c8b0a5680">
  <xsd:schema xmlns:xsd="http://www.w3.org/2001/XMLSchema" xmlns:xs="http://www.w3.org/2001/XMLSchema" xmlns:p="http://schemas.microsoft.com/office/2006/metadata/properties" xmlns:ns3="b4762d22-f9e9-46d0-bf17-1aee9aad70c0" xmlns:ns4="36e0a74d-c0d0-48b8-bc0e-707ee215594d" targetNamespace="http://schemas.microsoft.com/office/2006/metadata/properties" ma:root="true" ma:fieldsID="7dcd8de90fae14ca793c48cbd4d9d903" ns3:_="" ns4:_="">
    <xsd:import namespace="b4762d22-f9e9-46d0-bf17-1aee9aad70c0"/>
    <xsd:import namespace="36e0a74d-c0d0-48b8-bc0e-707ee215594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62d22-f9e9-46d0-bf17-1aee9aad70c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e0a74d-c0d0-48b8-bc0e-707ee215594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SharingHintHash" ma:index="15"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58A02A-955C-474D-9191-CF9AC1F36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762d22-f9e9-46d0-bf17-1aee9aad70c0"/>
    <ds:schemaRef ds:uri="36e0a74d-c0d0-48b8-bc0e-707ee21559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F01D04-F825-4CEF-A24A-9F59C0D0865E}">
  <ds:schemaRefs>
    <ds:schemaRef ds:uri="http://schemas.microsoft.com/sharepoint/v3/contenttype/forms"/>
  </ds:schemaRefs>
</ds:datastoreItem>
</file>

<file path=customXml/itemProps3.xml><?xml version="1.0" encoding="utf-8"?>
<ds:datastoreItem xmlns:ds="http://schemas.openxmlformats.org/officeDocument/2006/customXml" ds:itemID="{572B4036-D55D-4EF3-9592-86AC63E5F8B7}">
  <ds:schemaRefs>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b4762d22-f9e9-46d0-bf17-1aee9aad70c0"/>
    <ds:schemaRef ds:uri="http://schemas.openxmlformats.org/package/2006/metadata/core-properties"/>
    <ds:schemaRef ds:uri="36e0a74d-c0d0-48b8-bc0e-707ee215594d"/>
  </ds:schemaRefs>
</ds:datastoreItem>
</file>

<file path=docProps/app.xml><?xml version="1.0" encoding="utf-8"?>
<Properties xmlns="http://schemas.openxmlformats.org/officeDocument/2006/extended-properties" xmlns:vt="http://schemas.openxmlformats.org/officeDocument/2006/docPropsVTypes">
  <Template>PowerPoint presentatie Mondriaan</Template>
  <TotalTime>1505</TotalTime>
  <Words>1184</Words>
  <Application>Microsoft Office PowerPoint</Application>
  <PresentationFormat>Breedbeeld</PresentationFormat>
  <Paragraphs>106</Paragraphs>
  <Slides>12</Slides>
  <Notes>12</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12</vt:i4>
      </vt:variant>
    </vt:vector>
  </HeadingPairs>
  <TitlesOfParts>
    <vt:vector size="20" baseType="lpstr">
      <vt:lpstr>Arial</vt:lpstr>
      <vt:lpstr>Calibri</vt:lpstr>
      <vt:lpstr>Calisto MT</vt:lpstr>
      <vt:lpstr>Trebuchet MS</vt:lpstr>
      <vt:lpstr>Wingdings 2</vt:lpstr>
      <vt:lpstr>Mondriaan rood</vt:lpstr>
      <vt:lpstr>Mondriaan wit</vt:lpstr>
      <vt:lpstr>Leisteen</vt:lpstr>
      <vt:lpstr>The Vampire Diaries duisternis L.J. Smith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Oefening spreekvaardigheid</dc:title>
  <dc:creator>Musters, MMW (Marloes)</dc:creator>
  <cp:lastModifiedBy>Wijst, D.M.T.R. (Dide) van der (H3A)</cp:lastModifiedBy>
  <cp:revision>35</cp:revision>
  <dcterms:created xsi:type="dcterms:W3CDTF">2018-01-12T07:46:41Z</dcterms:created>
  <dcterms:modified xsi:type="dcterms:W3CDTF">2020-04-15T11:50:49Z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0x010100CDAC9955266F3D4589720BCE8BDFCFC5</vt:lpwstr>
  </property>
</Properties>
</file>